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embeddedFontLst>
    <p:embeddedFont>
      <p:font typeface="Roboto"/>
      <p:regular r:id="rId40"/>
      <p:bold r:id="rId41"/>
      <p:italic r:id="rId42"/>
      <p:boldItalic r:id="rId43"/>
    </p:embeddedFont>
    <p:embeddedFont>
      <p:font typeface="Hind"/>
      <p:regular r:id="rId44"/>
      <p:bold r:id="rId45"/>
    </p:embeddedFont>
    <p:embeddedFont>
      <p:font typeface="Exo Medium"/>
      <p:regular r:id="rId46"/>
      <p:bold r:id="rId47"/>
      <p:italic r:id="rId48"/>
      <p:boldItalic r:id="rId49"/>
    </p:embeddedFont>
    <p:embeddedFont>
      <p:font typeface="Short Stack"/>
      <p:regular r:id="rId50"/>
    </p:embeddedFont>
    <p:embeddedFont>
      <p:font typeface="Exo"/>
      <p:regular r:id="rId51"/>
      <p:bold r:id="rId52"/>
      <p:italic r:id="rId53"/>
      <p:boldItalic r:id="rId54"/>
    </p:embeddedFont>
    <p:embeddedFont>
      <p:font typeface="Hind Madurai"/>
      <p:regular r:id="rId55"/>
      <p:bold r:id="rId56"/>
    </p:embeddedFont>
    <p:embeddedFont>
      <p:font typeface="Karla"/>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5C4C17-4273-4002-AB28-F7D4568618FA}">
  <a:tblStyle styleId="{CE5C4C17-4273-4002-AB28-F7D4568618F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Hind-regular.fntdata"/><Relationship Id="rId43" Type="http://schemas.openxmlformats.org/officeDocument/2006/relationships/font" Target="fonts/Roboto-boldItalic.fntdata"/><Relationship Id="rId46" Type="http://schemas.openxmlformats.org/officeDocument/2006/relationships/font" Target="fonts/ExoMedium-regular.fntdata"/><Relationship Id="rId45" Type="http://schemas.openxmlformats.org/officeDocument/2006/relationships/font" Target="fonts/Hind-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ExoMedium-italic.fntdata"/><Relationship Id="rId47" Type="http://schemas.openxmlformats.org/officeDocument/2006/relationships/font" Target="fonts/ExoMedium-bold.fntdata"/><Relationship Id="rId49" Type="http://schemas.openxmlformats.org/officeDocument/2006/relationships/font" Target="fonts/ExoMedium-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Karla-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Exo-regular.fntdata"/><Relationship Id="rId50" Type="http://schemas.openxmlformats.org/officeDocument/2006/relationships/font" Target="fonts/ShortStack-regular.fntdata"/><Relationship Id="rId53" Type="http://schemas.openxmlformats.org/officeDocument/2006/relationships/font" Target="fonts/Exo-italic.fntdata"/><Relationship Id="rId52" Type="http://schemas.openxmlformats.org/officeDocument/2006/relationships/font" Target="fonts/Exo-bold.fntdata"/><Relationship Id="rId11" Type="http://schemas.openxmlformats.org/officeDocument/2006/relationships/slide" Target="slides/slide4.xml"/><Relationship Id="rId55" Type="http://schemas.openxmlformats.org/officeDocument/2006/relationships/font" Target="fonts/HindMadurai-regular.fntdata"/><Relationship Id="rId10" Type="http://schemas.openxmlformats.org/officeDocument/2006/relationships/slide" Target="slides/slide3.xml"/><Relationship Id="rId54" Type="http://schemas.openxmlformats.org/officeDocument/2006/relationships/font" Target="fonts/Exo-boldItalic.fntdata"/><Relationship Id="rId13" Type="http://schemas.openxmlformats.org/officeDocument/2006/relationships/slide" Target="slides/slide6.xml"/><Relationship Id="rId57" Type="http://schemas.openxmlformats.org/officeDocument/2006/relationships/font" Target="fonts/Karla-regular.fntdata"/><Relationship Id="rId12" Type="http://schemas.openxmlformats.org/officeDocument/2006/relationships/slide" Target="slides/slide5.xml"/><Relationship Id="rId56" Type="http://schemas.openxmlformats.org/officeDocument/2006/relationships/font" Target="fonts/HindMadurai-bold.fntdata"/><Relationship Id="rId15" Type="http://schemas.openxmlformats.org/officeDocument/2006/relationships/slide" Target="slides/slide8.xml"/><Relationship Id="rId59" Type="http://schemas.openxmlformats.org/officeDocument/2006/relationships/font" Target="fonts/Karla-italic.fntdata"/><Relationship Id="rId14" Type="http://schemas.openxmlformats.org/officeDocument/2006/relationships/slide" Target="slides/slide7.xml"/><Relationship Id="rId58" Type="http://schemas.openxmlformats.org/officeDocument/2006/relationships/font" Target="fonts/Karla-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1" Type="http://schemas.openxmlformats.org/officeDocument/2006/relationships/hyperlink" Target="https://fr.wikipedia.org/wiki/Intelligence_artificielle" TargetMode="External"/><Relationship Id="rId10" Type="http://schemas.openxmlformats.org/officeDocument/2006/relationships/hyperlink" Target="https://fr.wikipedia.org/wiki/Alan_Turing#cite_note-1" TargetMode="External"/><Relationship Id="rId13" Type="http://schemas.openxmlformats.org/officeDocument/2006/relationships/hyperlink" Target="https://fr.wikipedia.org/wiki/Morphogen%C3%A8se" TargetMode="External"/><Relationship Id="rId12" Type="http://schemas.openxmlformats.org/officeDocument/2006/relationships/hyperlink" Target="https://fr.wikipedia.org/wiki/Test_de_Turing" TargetMode="External"/><Relationship Id="rId1" Type="http://schemas.openxmlformats.org/officeDocument/2006/relationships/notesMaster" Target="../notesMasters/notesMaster1.xml"/><Relationship Id="rId2" Type="http://schemas.openxmlformats.org/officeDocument/2006/relationships/hyperlink" Target="https://fr.wikipedia.org/wiki/M%C3%A9catronique" TargetMode="External"/><Relationship Id="rId3" Type="http://schemas.openxmlformats.org/officeDocument/2006/relationships/hyperlink" Target="https://fr.wikipedia.org/wiki/M%C3%A9canique_(technique)" TargetMode="External"/><Relationship Id="rId4" Type="http://schemas.openxmlformats.org/officeDocument/2006/relationships/hyperlink" Target="https://fr.wikipedia.org/wiki/%C3%89lectronique_(technique)" TargetMode="External"/><Relationship Id="rId9" Type="http://schemas.openxmlformats.org/officeDocument/2006/relationships/hyperlink" Target="https://fr.wikipedia.org/wiki/Bombe_(%C3%A9lectrom%C3%A9canique)" TargetMode="External"/><Relationship Id="rId14" Type="http://schemas.openxmlformats.org/officeDocument/2006/relationships/hyperlink" Target="https://fr.wikipedia.org/wiki/The_Chemical_Basis_of_Morphogenesis" TargetMode="External"/><Relationship Id="rId5" Type="http://schemas.openxmlformats.org/officeDocument/2006/relationships/hyperlink" Target="https://fr.wikipedia.org/wiki/Informatique" TargetMode="External"/><Relationship Id="rId6" Type="http://schemas.openxmlformats.org/officeDocument/2006/relationships/hyperlink" Target="https://fr.wikipedia.org/wiki/Seconde_Guerre_mondiale" TargetMode="External"/><Relationship Id="rId7" Type="http://schemas.openxmlformats.org/officeDocument/2006/relationships/hyperlink" Target="https://fr.wikipedia.org/wiki/Cryptanalyse" TargetMode="External"/><Relationship Id="rId8" Type="http://schemas.openxmlformats.org/officeDocument/2006/relationships/hyperlink" Target="https://fr.wikipedia.org/wiki/Enigma_(machine)"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9c9fd79d07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9c9fd79d07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9c9fd79d07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9c9fd79d0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9c9fd79d07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9c9fd79d0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9c9fd79d07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p:txBody>
      </p:sp>
      <p:sp>
        <p:nvSpPr>
          <p:cNvPr id="506" name="Google Shape;506;g29c9fd79d07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9c9fd79d07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9c9fd79d0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9c9fd79d07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50">
              <a:solidFill>
                <a:srgbClr val="202122"/>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rPr lang="fr" sz="1400">
                <a:solidFill>
                  <a:srgbClr val="0000FF"/>
                </a:solidFill>
                <a:highlight>
                  <a:srgbClr val="FFFFFF"/>
                </a:highlight>
                <a:latin typeface="Courier New"/>
                <a:ea typeface="Courier New"/>
                <a:cs typeface="Courier New"/>
                <a:sym typeface="Courier New"/>
              </a:rPr>
              <a:t>def</a:t>
            </a:r>
            <a:r>
              <a:rPr lang="fr" sz="1400">
                <a:solidFill>
                  <a:schemeClr val="dk1"/>
                </a:solidFill>
                <a:highlight>
                  <a:srgbClr val="FFFFFF"/>
                </a:highlight>
                <a:latin typeface="Courier New"/>
                <a:ea typeface="Courier New"/>
                <a:cs typeface="Courier New"/>
                <a:sym typeface="Courier New"/>
              </a:rPr>
              <a:t> </a:t>
            </a:r>
            <a:r>
              <a:rPr lang="fr" sz="1400">
                <a:solidFill>
                  <a:srgbClr val="795E26"/>
                </a:solidFill>
                <a:highlight>
                  <a:srgbClr val="FFFFFF"/>
                </a:highlight>
                <a:latin typeface="Courier New"/>
                <a:ea typeface="Courier New"/>
                <a:cs typeface="Courier New"/>
                <a:sym typeface="Courier New"/>
              </a:rPr>
              <a:t>delete_table</a:t>
            </a:r>
            <a:r>
              <a:rPr lang="fr" sz="1400">
                <a:solidFill>
                  <a:schemeClr val="dk1"/>
                </a:solidFill>
                <a:highlight>
                  <a:srgbClr val="FFFFFF"/>
                </a:highlight>
                <a:latin typeface="Courier New"/>
                <a:ea typeface="Courier New"/>
                <a:cs typeface="Courier New"/>
                <a:sym typeface="Courier New"/>
              </a:rPr>
              <a:t>(</a:t>
            </a:r>
            <a:r>
              <a:rPr lang="fr" sz="1400">
                <a:solidFill>
                  <a:srgbClr val="001080"/>
                </a:solidFill>
                <a:highlight>
                  <a:srgbClr val="FFFFFF"/>
                </a:highlight>
                <a:latin typeface="Courier New"/>
                <a:ea typeface="Courier New"/>
                <a:cs typeface="Courier New"/>
                <a:sym typeface="Courier New"/>
              </a:rPr>
              <a:t>self</a:t>
            </a:r>
            <a:r>
              <a:rPr lang="fr" sz="1400">
                <a:solidFill>
                  <a:schemeClr val="dk1"/>
                </a:solidFill>
                <a:highlight>
                  <a:srgbClr val="FFFFFF"/>
                </a:highlight>
                <a:latin typeface="Courier New"/>
                <a:ea typeface="Courier New"/>
                <a:cs typeface="Courier New"/>
                <a:sym typeface="Courier New"/>
              </a:rPr>
              <a:t>, </a:t>
            </a:r>
            <a:r>
              <a:rPr lang="fr" sz="1400">
                <a:solidFill>
                  <a:srgbClr val="001080"/>
                </a:solidFill>
                <a:highlight>
                  <a:srgbClr val="FFFFFF"/>
                </a:highlight>
                <a:latin typeface="Courier New"/>
                <a:ea typeface="Courier New"/>
                <a:cs typeface="Courier New"/>
                <a:sym typeface="Courier New"/>
              </a:rPr>
              <a:t>name_table</a:t>
            </a:r>
            <a:r>
              <a:rPr lang="fr" sz="1400">
                <a:solidFill>
                  <a:schemeClr val="dk1"/>
                </a:solidFill>
                <a:highlight>
                  <a:srgbClr val="FFFFFF"/>
                </a:highlight>
                <a:latin typeface="Courier New"/>
                <a:ea typeface="Courier New"/>
                <a:cs typeface="Courier New"/>
                <a:sym typeface="Courier New"/>
              </a:rPr>
              <a:t>: </a:t>
            </a:r>
            <a:r>
              <a:rPr lang="fr" sz="1400">
                <a:solidFill>
                  <a:srgbClr val="267F99"/>
                </a:solidFill>
                <a:highlight>
                  <a:srgbClr val="FFFFFF"/>
                </a:highlight>
                <a:latin typeface="Courier New"/>
                <a:ea typeface="Courier New"/>
                <a:cs typeface="Courier New"/>
                <a:sym typeface="Courier New"/>
              </a:rPr>
              <a:t>str</a:t>
            </a:r>
            <a:r>
              <a:rPr lang="fr"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lang="fr" sz="1400">
                <a:solidFill>
                  <a:srgbClr val="AF00DB"/>
                </a:solidFill>
                <a:highlight>
                  <a:srgbClr val="FFFFFF"/>
                </a:highlight>
                <a:latin typeface="Courier New"/>
                <a:ea typeface="Courier New"/>
                <a:cs typeface="Courier New"/>
                <a:sym typeface="Courier New"/>
              </a:rPr>
              <a:t>if</a:t>
            </a:r>
            <a:r>
              <a:rPr lang="fr" sz="1400">
                <a:solidFill>
                  <a:schemeClr val="dk1"/>
                </a:solidFill>
                <a:highlight>
                  <a:srgbClr val="FFFFFF"/>
                </a:highlight>
                <a:latin typeface="Courier New"/>
                <a:ea typeface="Courier New"/>
                <a:cs typeface="Courier New"/>
                <a:sym typeface="Courier New"/>
              </a:rPr>
              <a:t> </a:t>
            </a:r>
            <a:r>
              <a:rPr lang="fr" sz="1400">
                <a:solidFill>
                  <a:srgbClr val="001080"/>
                </a:solidFill>
                <a:highlight>
                  <a:srgbClr val="FFFFFF"/>
                </a:highlight>
                <a:latin typeface="Courier New"/>
                <a:ea typeface="Courier New"/>
                <a:cs typeface="Courier New"/>
                <a:sym typeface="Courier New"/>
              </a:rPr>
              <a:t>name_table</a:t>
            </a:r>
            <a:r>
              <a:rPr lang="fr" sz="1400">
                <a:solidFill>
                  <a:schemeClr val="dk1"/>
                </a:solidFill>
                <a:highlight>
                  <a:srgbClr val="FFFFFF"/>
                </a:highlight>
                <a:latin typeface="Courier New"/>
                <a:ea typeface="Courier New"/>
                <a:cs typeface="Courier New"/>
                <a:sym typeface="Courier New"/>
              </a:rPr>
              <a:t> </a:t>
            </a:r>
            <a:r>
              <a:rPr lang="fr" sz="1400">
                <a:solidFill>
                  <a:srgbClr val="0000FF"/>
                </a:solidFill>
                <a:highlight>
                  <a:srgbClr val="FFFFFF"/>
                </a:highlight>
                <a:latin typeface="Courier New"/>
                <a:ea typeface="Courier New"/>
                <a:cs typeface="Courier New"/>
                <a:sym typeface="Courier New"/>
              </a:rPr>
              <a:t>in</a:t>
            </a:r>
            <a:r>
              <a:rPr lang="fr" sz="1400">
                <a:solidFill>
                  <a:schemeClr val="dk1"/>
                </a:solidFill>
                <a:highlight>
                  <a:srgbClr val="FFFFFF"/>
                </a:highlight>
                <a:latin typeface="Courier New"/>
                <a:ea typeface="Courier New"/>
                <a:cs typeface="Courier New"/>
                <a:sym typeface="Courier New"/>
              </a:rPr>
              <a:t> </a:t>
            </a:r>
            <a:r>
              <a:rPr lang="fr" sz="1400">
                <a:solidFill>
                  <a:srgbClr val="001080"/>
                </a:solidFill>
                <a:highlight>
                  <a:srgbClr val="FFFFFF"/>
                </a:highlight>
                <a:latin typeface="Courier New"/>
                <a:ea typeface="Courier New"/>
                <a:cs typeface="Courier New"/>
                <a:sym typeface="Courier New"/>
              </a:rPr>
              <a:t>self</a:t>
            </a:r>
            <a:r>
              <a:rPr lang="fr" sz="1400">
                <a:solidFill>
                  <a:schemeClr val="dk1"/>
                </a:solidFill>
                <a:highlight>
                  <a:srgbClr val="FFFFFF"/>
                </a:highlight>
                <a:latin typeface="Courier New"/>
                <a:ea typeface="Courier New"/>
                <a:cs typeface="Courier New"/>
                <a:sym typeface="Courier New"/>
              </a:rPr>
              <a:t>.</a:t>
            </a:r>
            <a:r>
              <a:rPr lang="fr" sz="1400">
                <a:solidFill>
                  <a:srgbClr val="001080"/>
                </a:solidFill>
                <a:highlight>
                  <a:srgbClr val="FFFFFF"/>
                </a:highlight>
                <a:latin typeface="Courier New"/>
                <a:ea typeface="Courier New"/>
                <a:cs typeface="Courier New"/>
                <a:sym typeface="Courier New"/>
              </a:rPr>
              <a:t>table</a:t>
            </a:r>
            <a:r>
              <a:rPr lang="fr"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lang="fr" sz="1400">
                <a:solidFill>
                  <a:srgbClr val="001080"/>
                </a:solidFill>
                <a:highlight>
                  <a:srgbClr val="FFFFFF"/>
                </a:highlight>
                <a:latin typeface="Courier New"/>
                <a:ea typeface="Courier New"/>
                <a:cs typeface="Courier New"/>
                <a:sym typeface="Courier New"/>
              </a:rPr>
              <a:t>table</a:t>
            </a:r>
            <a:r>
              <a:rPr lang="fr" sz="1400">
                <a:solidFill>
                  <a:schemeClr val="dk1"/>
                </a:solidFill>
                <a:highlight>
                  <a:srgbClr val="FFFFFF"/>
                </a:highlight>
                <a:latin typeface="Courier New"/>
                <a:ea typeface="Courier New"/>
                <a:cs typeface="Courier New"/>
                <a:sym typeface="Courier New"/>
              </a:rPr>
              <a:t> = </a:t>
            </a:r>
            <a:r>
              <a:rPr lang="fr" sz="1400">
                <a:solidFill>
                  <a:srgbClr val="001080"/>
                </a:solidFill>
                <a:highlight>
                  <a:srgbClr val="FFFFFF"/>
                </a:highlight>
                <a:latin typeface="Courier New"/>
                <a:ea typeface="Courier New"/>
                <a:cs typeface="Courier New"/>
                <a:sym typeface="Courier New"/>
              </a:rPr>
              <a:t>self</a:t>
            </a:r>
            <a:r>
              <a:rPr lang="fr" sz="1400">
                <a:solidFill>
                  <a:schemeClr val="dk1"/>
                </a:solidFill>
                <a:highlight>
                  <a:srgbClr val="FFFFFF"/>
                </a:highlight>
                <a:latin typeface="Courier New"/>
                <a:ea typeface="Courier New"/>
                <a:cs typeface="Courier New"/>
                <a:sym typeface="Courier New"/>
              </a:rPr>
              <a:t>.</a:t>
            </a:r>
            <a:r>
              <a:rPr lang="fr" sz="1400">
                <a:solidFill>
                  <a:srgbClr val="795E26"/>
                </a:solidFill>
                <a:highlight>
                  <a:srgbClr val="FFFFFF"/>
                </a:highlight>
                <a:latin typeface="Courier New"/>
                <a:ea typeface="Courier New"/>
                <a:cs typeface="Courier New"/>
                <a:sym typeface="Courier New"/>
              </a:rPr>
              <a:t>read_table</a:t>
            </a:r>
            <a:r>
              <a:rPr lang="fr" sz="1400">
                <a:solidFill>
                  <a:schemeClr val="dk1"/>
                </a:solidFill>
                <a:highlight>
                  <a:srgbClr val="FFFFFF"/>
                </a:highlight>
                <a:latin typeface="Courier New"/>
                <a:ea typeface="Courier New"/>
                <a:cs typeface="Courier New"/>
                <a:sym typeface="Courier New"/>
              </a:rPr>
              <a:t>(</a:t>
            </a:r>
            <a:r>
              <a:rPr lang="fr" sz="1400">
                <a:solidFill>
                  <a:srgbClr val="001080"/>
                </a:solidFill>
                <a:highlight>
                  <a:srgbClr val="FFFFFF"/>
                </a:highlight>
                <a:latin typeface="Courier New"/>
                <a:ea typeface="Courier New"/>
                <a:cs typeface="Courier New"/>
                <a:sym typeface="Courier New"/>
              </a:rPr>
              <a:t>name_table</a:t>
            </a:r>
            <a:r>
              <a:rPr lang="fr"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lang="fr" sz="1400">
                <a:solidFill>
                  <a:srgbClr val="001080"/>
                </a:solidFill>
                <a:highlight>
                  <a:srgbClr val="FFFFFF"/>
                </a:highlight>
                <a:latin typeface="Courier New"/>
                <a:ea typeface="Courier New"/>
                <a:cs typeface="Courier New"/>
                <a:sym typeface="Courier New"/>
              </a:rPr>
              <a:t>table</a:t>
            </a:r>
            <a:r>
              <a:rPr lang="fr" sz="1400">
                <a:solidFill>
                  <a:schemeClr val="dk1"/>
                </a:solidFill>
                <a:highlight>
                  <a:srgbClr val="FFFFFF"/>
                </a:highlight>
                <a:latin typeface="Courier New"/>
                <a:ea typeface="Courier New"/>
                <a:cs typeface="Courier New"/>
                <a:sym typeface="Courier New"/>
              </a:rPr>
              <a:t>.</a:t>
            </a:r>
            <a:r>
              <a:rPr lang="fr" sz="1400">
                <a:solidFill>
                  <a:srgbClr val="795E26"/>
                </a:solidFill>
                <a:highlight>
                  <a:srgbClr val="FFFFFF"/>
                </a:highlight>
                <a:latin typeface="Courier New"/>
                <a:ea typeface="Courier New"/>
                <a:cs typeface="Courier New"/>
                <a:sym typeface="Courier New"/>
              </a:rPr>
              <a:t>drop</a:t>
            </a:r>
            <a:r>
              <a:rPr lang="fr" sz="1400">
                <a:solidFill>
                  <a:schemeClr val="dk1"/>
                </a:solidFill>
                <a:highlight>
                  <a:srgbClr val="FFFFFF"/>
                </a:highlight>
                <a:latin typeface="Courier New"/>
                <a:ea typeface="Courier New"/>
                <a:cs typeface="Courier New"/>
                <a:sym typeface="Courier New"/>
              </a:rPr>
              <a:t>(</a:t>
            </a:r>
            <a:r>
              <a:rPr lang="fr" sz="1400">
                <a:solidFill>
                  <a:srgbClr val="001080"/>
                </a:solidFill>
                <a:highlight>
                  <a:srgbClr val="FFFFFF"/>
                </a:highlight>
                <a:latin typeface="Courier New"/>
                <a:ea typeface="Courier New"/>
                <a:cs typeface="Courier New"/>
                <a:sym typeface="Courier New"/>
              </a:rPr>
              <a:t>self</a:t>
            </a:r>
            <a:r>
              <a:rPr lang="fr" sz="1400">
                <a:solidFill>
                  <a:schemeClr val="dk1"/>
                </a:solidFill>
                <a:highlight>
                  <a:srgbClr val="FFFFFF"/>
                </a:highlight>
                <a:latin typeface="Courier New"/>
                <a:ea typeface="Courier New"/>
                <a:cs typeface="Courier New"/>
                <a:sym typeface="Courier New"/>
              </a:rPr>
              <a:t>.</a:t>
            </a:r>
            <a:r>
              <a:rPr lang="fr" sz="1400">
                <a:solidFill>
                  <a:srgbClr val="001080"/>
                </a:solidFill>
                <a:highlight>
                  <a:srgbClr val="FFFFFF"/>
                </a:highlight>
                <a:latin typeface="Courier New"/>
                <a:ea typeface="Courier New"/>
                <a:cs typeface="Courier New"/>
                <a:sym typeface="Courier New"/>
              </a:rPr>
              <a:t>engine</a:t>
            </a:r>
            <a:r>
              <a:rPr lang="fr"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lang="fr" sz="1400">
                <a:solidFill>
                  <a:srgbClr val="795E26"/>
                </a:solidFill>
                <a:highlight>
                  <a:srgbClr val="FFFFFF"/>
                </a:highlight>
                <a:latin typeface="Courier New"/>
                <a:ea typeface="Courier New"/>
                <a:cs typeface="Courier New"/>
                <a:sym typeface="Courier New"/>
              </a:rPr>
              <a:t>print</a:t>
            </a:r>
            <a:r>
              <a:rPr lang="fr" sz="1400">
                <a:solidFill>
                  <a:schemeClr val="dk1"/>
                </a:solidFill>
                <a:highlight>
                  <a:srgbClr val="FFFFFF"/>
                </a:highlight>
                <a:latin typeface="Courier New"/>
                <a:ea typeface="Courier New"/>
                <a:cs typeface="Courier New"/>
                <a:sym typeface="Courier New"/>
              </a:rPr>
              <a:t>(</a:t>
            </a:r>
            <a:r>
              <a:rPr lang="fr" sz="1400">
                <a:solidFill>
                  <a:srgbClr val="0000FF"/>
                </a:solidFill>
                <a:highlight>
                  <a:srgbClr val="FFFFFF"/>
                </a:highlight>
                <a:latin typeface="Courier New"/>
                <a:ea typeface="Courier New"/>
                <a:cs typeface="Courier New"/>
                <a:sym typeface="Courier New"/>
              </a:rPr>
              <a:t>f</a:t>
            </a:r>
            <a:r>
              <a:rPr lang="fr" sz="1400">
                <a:solidFill>
                  <a:srgbClr val="A31515"/>
                </a:solidFill>
                <a:highlight>
                  <a:srgbClr val="FFFFFF"/>
                </a:highlight>
                <a:latin typeface="Courier New"/>
                <a:ea typeface="Courier New"/>
                <a:cs typeface="Courier New"/>
                <a:sym typeface="Courier New"/>
              </a:rPr>
              <a:t>"Table '</a:t>
            </a:r>
            <a:r>
              <a:rPr lang="fr" sz="1400">
                <a:solidFill>
                  <a:srgbClr val="0000FF"/>
                </a:solidFill>
                <a:highlight>
                  <a:srgbClr val="FFFFFF"/>
                </a:highlight>
                <a:latin typeface="Courier New"/>
                <a:ea typeface="Courier New"/>
                <a:cs typeface="Courier New"/>
                <a:sym typeface="Courier New"/>
              </a:rPr>
              <a:t>{</a:t>
            </a:r>
            <a:r>
              <a:rPr lang="fr" sz="1400">
                <a:solidFill>
                  <a:srgbClr val="001080"/>
                </a:solidFill>
                <a:highlight>
                  <a:srgbClr val="FFFFFF"/>
                </a:highlight>
                <a:latin typeface="Courier New"/>
                <a:ea typeface="Courier New"/>
                <a:cs typeface="Courier New"/>
                <a:sym typeface="Courier New"/>
              </a:rPr>
              <a:t>name_table</a:t>
            </a:r>
            <a:r>
              <a:rPr lang="fr" sz="1400">
                <a:solidFill>
                  <a:srgbClr val="0000FF"/>
                </a:solidFill>
                <a:highlight>
                  <a:srgbClr val="FFFFFF"/>
                </a:highlight>
                <a:latin typeface="Courier New"/>
                <a:ea typeface="Courier New"/>
                <a:cs typeface="Courier New"/>
                <a:sym typeface="Courier New"/>
              </a:rPr>
              <a:t>}</a:t>
            </a:r>
            <a:r>
              <a:rPr lang="fr" sz="1400">
                <a:solidFill>
                  <a:srgbClr val="A31515"/>
                </a:solidFill>
                <a:highlight>
                  <a:srgbClr val="FFFFFF"/>
                </a:highlight>
                <a:latin typeface="Courier New"/>
                <a:ea typeface="Courier New"/>
                <a:cs typeface="Courier New"/>
                <a:sym typeface="Courier New"/>
              </a:rPr>
              <a:t>' supprimée avec succès."</a:t>
            </a:r>
            <a:r>
              <a:rPr lang="fr"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lang="fr" sz="1400">
                <a:solidFill>
                  <a:srgbClr val="AF00DB"/>
                </a:solidFill>
                <a:highlight>
                  <a:srgbClr val="FFFFFF"/>
                </a:highlight>
                <a:latin typeface="Courier New"/>
                <a:ea typeface="Courier New"/>
                <a:cs typeface="Courier New"/>
                <a:sym typeface="Courier New"/>
              </a:rPr>
              <a:t>else</a:t>
            </a:r>
            <a:r>
              <a:rPr lang="fr"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lang="fr" sz="1400">
                <a:solidFill>
                  <a:srgbClr val="795E26"/>
                </a:solidFill>
                <a:highlight>
                  <a:srgbClr val="FFFFFF"/>
                </a:highlight>
                <a:latin typeface="Courier New"/>
                <a:ea typeface="Courier New"/>
                <a:cs typeface="Courier New"/>
                <a:sym typeface="Courier New"/>
              </a:rPr>
              <a:t>print</a:t>
            </a:r>
            <a:r>
              <a:rPr lang="fr" sz="1400">
                <a:solidFill>
                  <a:schemeClr val="dk1"/>
                </a:solidFill>
                <a:highlight>
                  <a:srgbClr val="FFFFFF"/>
                </a:highlight>
                <a:latin typeface="Courier New"/>
                <a:ea typeface="Courier New"/>
                <a:cs typeface="Courier New"/>
                <a:sym typeface="Courier New"/>
              </a:rPr>
              <a:t>(</a:t>
            </a:r>
            <a:r>
              <a:rPr lang="fr" sz="1400">
                <a:solidFill>
                  <a:srgbClr val="0000FF"/>
                </a:solidFill>
                <a:highlight>
                  <a:srgbClr val="FFFFFF"/>
                </a:highlight>
                <a:latin typeface="Courier New"/>
                <a:ea typeface="Courier New"/>
                <a:cs typeface="Courier New"/>
                <a:sym typeface="Courier New"/>
              </a:rPr>
              <a:t>f</a:t>
            </a:r>
            <a:r>
              <a:rPr lang="fr" sz="1400">
                <a:solidFill>
                  <a:srgbClr val="A31515"/>
                </a:solidFill>
                <a:highlight>
                  <a:srgbClr val="FFFFFF"/>
                </a:highlight>
                <a:latin typeface="Courier New"/>
                <a:ea typeface="Courier New"/>
                <a:cs typeface="Courier New"/>
                <a:sym typeface="Courier New"/>
              </a:rPr>
              <a:t>"La table '</a:t>
            </a:r>
            <a:r>
              <a:rPr lang="fr" sz="1400">
                <a:solidFill>
                  <a:srgbClr val="0000FF"/>
                </a:solidFill>
                <a:highlight>
                  <a:srgbClr val="FFFFFF"/>
                </a:highlight>
                <a:latin typeface="Courier New"/>
                <a:ea typeface="Courier New"/>
                <a:cs typeface="Courier New"/>
                <a:sym typeface="Courier New"/>
              </a:rPr>
              <a:t>{</a:t>
            </a:r>
            <a:r>
              <a:rPr lang="fr" sz="1400">
                <a:solidFill>
                  <a:srgbClr val="001080"/>
                </a:solidFill>
                <a:highlight>
                  <a:srgbClr val="FFFFFF"/>
                </a:highlight>
                <a:latin typeface="Courier New"/>
                <a:ea typeface="Courier New"/>
                <a:cs typeface="Courier New"/>
                <a:sym typeface="Courier New"/>
              </a:rPr>
              <a:t>name_table</a:t>
            </a:r>
            <a:r>
              <a:rPr lang="fr" sz="1400">
                <a:solidFill>
                  <a:srgbClr val="0000FF"/>
                </a:solidFill>
                <a:highlight>
                  <a:srgbClr val="FFFFFF"/>
                </a:highlight>
                <a:latin typeface="Courier New"/>
                <a:ea typeface="Courier New"/>
                <a:cs typeface="Courier New"/>
                <a:sym typeface="Courier New"/>
              </a:rPr>
              <a:t>}</a:t>
            </a:r>
            <a:r>
              <a:rPr lang="fr" sz="1400">
                <a:solidFill>
                  <a:srgbClr val="A31515"/>
                </a:solidFill>
                <a:highlight>
                  <a:srgbClr val="FFFFFF"/>
                </a:highlight>
                <a:latin typeface="Courier New"/>
                <a:ea typeface="Courier New"/>
                <a:cs typeface="Courier New"/>
                <a:sym typeface="Courier New"/>
              </a:rPr>
              <a:t>' n'existe pas."</a:t>
            </a:r>
            <a:r>
              <a:rPr lang="fr"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1550">
              <a:solidFill>
                <a:srgbClr val="202122"/>
              </a:solidFill>
              <a:highlight>
                <a:srgbClr val="FFFFFF"/>
              </a:highlight>
            </a:endParaRPr>
          </a:p>
        </p:txBody>
      </p:sp>
      <p:sp>
        <p:nvSpPr>
          <p:cNvPr id="543" name="Google Shape;543;g29c9fd79d07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9c9fd79d07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9c9fd79d07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9c9fd79d07_0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fr" sz="1050">
                <a:solidFill>
                  <a:srgbClr val="202122"/>
                </a:solidFill>
                <a:highlight>
                  <a:srgbClr val="FFFFFF"/>
                </a:highlight>
              </a:rPr>
              <a:t>Qu’est-ce que l’IA ?</a:t>
            </a:r>
            <a:endParaRPr b="1" sz="1050">
              <a:solidFill>
                <a:srgbClr val="202122"/>
              </a:solidFill>
              <a:highlight>
                <a:srgbClr val="FFFFFF"/>
              </a:highlight>
            </a:endParaRPr>
          </a:p>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rPr lang="fr" sz="1050">
                <a:solidFill>
                  <a:srgbClr val="202122"/>
                </a:solidFill>
                <a:highlight>
                  <a:srgbClr val="FFFFFF"/>
                </a:highlight>
              </a:rPr>
              <a:t>Le premier automate est le pigeon volant d'Archytas de Tarente aux alentours de 400 av.J.-C</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rPr lang="fr" sz="1050">
                <a:solidFill>
                  <a:srgbClr val="202122"/>
                </a:solidFill>
                <a:highlight>
                  <a:srgbClr val="FFFFFF"/>
                </a:highlight>
              </a:rPr>
              <a:t>Un </a:t>
            </a:r>
            <a:r>
              <a:rPr b="1" lang="fr" sz="1050">
                <a:solidFill>
                  <a:srgbClr val="202122"/>
                </a:solidFill>
                <a:highlight>
                  <a:srgbClr val="FFFFFF"/>
                </a:highlight>
              </a:rPr>
              <a:t>robot</a:t>
            </a:r>
            <a:r>
              <a:rPr lang="fr" sz="1050">
                <a:solidFill>
                  <a:srgbClr val="202122"/>
                </a:solidFill>
                <a:highlight>
                  <a:srgbClr val="FFFFFF"/>
                </a:highlight>
              </a:rPr>
              <a:t> est un dispositif </a:t>
            </a:r>
            <a:r>
              <a:rPr lang="fr" sz="1050">
                <a:solidFill>
                  <a:srgbClr val="0645AD"/>
                </a:solidFill>
                <a:highlight>
                  <a:srgbClr val="FFFFFF"/>
                </a:highlight>
                <a:uFill>
                  <a:noFill/>
                </a:uFill>
                <a:hlinkClick r:id="rId2">
                  <a:extLst>
                    <a:ext uri="{A12FA001-AC4F-418D-AE19-62706E023703}">
                      <ahyp:hlinkClr val="tx"/>
                    </a:ext>
                  </a:extLst>
                </a:hlinkClick>
              </a:rPr>
              <a:t>mécatronique</a:t>
            </a:r>
            <a:r>
              <a:rPr lang="fr" sz="1050">
                <a:solidFill>
                  <a:srgbClr val="202122"/>
                </a:solidFill>
                <a:highlight>
                  <a:srgbClr val="FFFFFF"/>
                </a:highlight>
              </a:rPr>
              <a:t> (alliant </a:t>
            </a:r>
            <a:r>
              <a:rPr lang="fr" sz="1050">
                <a:solidFill>
                  <a:srgbClr val="0645AD"/>
                </a:solidFill>
                <a:highlight>
                  <a:srgbClr val="FFFFFF"/>
                </a:highlight>
                <a:uFill>
                  <a:noFill/>
                </a:uFill>
                <a:hlinkClick r:id="rId3">
                  <a:extLst>
                    <a:ext uri="{A12FA001-AC4F-418D-AE19-62706E023703}">
                      <ahyp:hlinkClr val="tx"/>
                    </a:ext>
                  </a:extLst>
                </a:hlinkClick>
              </a:rPr>
              <a:t>mécanique</a:t>
            </a:r>
            <a:r>
              <a:rPr lang="fr" sz="1050">
                <a:solidFill>
                  <a:srgbClr val="202122"/>
                </a:solidFill>
                <a:highlight>
                  <a:srgbClr val="FFFFFF"/>
                </a:highlight>
              </a:rPr>
              <a:t>, </a:t>
            </a:r>
            <a:r>
              <a:rPr lang="fr" sz="1050">
                <a:solidFill>
                  <a:srgbClr val="0645AD"/>
                </a:solidFill>
                <a:highlight>
                  <a:srgbClr val="FFFFFF"/>
                </a:highlight>
                <a:uFill>
                  <a:noFill/>
                </a:uFill>
                <a:hlinkClick r:id="rId4">
                  <a:extLst>
                    <a:ext uri="{A12FA001-AC4F-418D-AE19-62706E023703}">
                      <ahyp:hlinkClr val="tx"/>
                    </a:ext>
                  </a:extLst>
                </a:hlinkClick>
              </a:rPr>
              <a:t>électronique</a:t>
            </a:r>
            <a:r>
              <a:rPr lang="fr" sz="1050">
                <a:solidFill>
                  <a:srgbClr val="202122"/>
                </a:solidFill>
                <a:highlight>
                  <a:srgbClr val="FFFFFF"/>
                </a:highlight>
              </a:rPr>
              <a:t> et </a:t>
            </a:r>
            <a:r>
              <a:rPr lang="fr" sz="1050">
                <a:solidFill>
                  <a:srgbClr val="0645AD"/>
                </a:solidFill>
                <a:highlight>
                  <a:srgbClr val="FFFFFF"/>
                </a:highlight>
                <a:uFill>
                  <a:noFill/>
                </a:uFill>
                <a:hlinkClick r:id="rId5">
                  <a:extLst>
                    <a:ext uri="{A12FA001-AC4F-418D-AE19-62706E023703}">
                      <ahyp:hlinkClr val="tx"/>
                    </a:ext>
                  </a:extLst>
                </a:hlinkClick>
              </a:rPr>
              <a:t>informatique</a:t>
            </a:r>
            <a:r>
              <a:rPr lang="fr" sz="1050">
                <a:solidFill>
                  <a:srgbClr val="202122"/>
                </a:solidFill>
                <a:highlight>
                  <a:srgbClr val="FFFFFF"/>
                </a:highlight>
              </a:rPr>
              <a:t>) conçu pour accomplir automatiquement des tâches imitant ou reproduisant, dans un domaine précis, des actions humaines.</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rPr lang="fr" sz="1050">
                <a:solidFill>
                  <a:srgbClr val="202122"/>
                </a:solidFill>
                <a:highlight>
                  <a:srgbClr val="FFFFFF"/>
                </a:highlight>
              </a:rPr>
              <a:t>Durant la </a:t>
            </a:r>
            <a:r>
              <a:rPr lang="fr" sz="1050">
                <a:solidFill>
                  <a:srgbClr val="0645AD"/>
                </a:solidFill>
                <a:highlight>
                  <a:srgbClr val="FFFFFF"/>
                </a:highlight>
                <a:uFill>
                  <a:noFill/>
                </a:uFill>
                <a:hlinkClick r:id="rId6">
                  <a:extLst>
                    <a:ext uri="{A12FA001-AC4F-418D-AE19-62706E023703}">
                      <ahyp:hlinkClr val="tx"/>
                    </a:ext>
                  </a:extLst>
                </a:hlinkClick>
              </a:rPr>
              <a:t>Seconde Guerre mondiale</a:t>
            </a:r>
            <a:r>
              <a:rPr lang="fr" sz="1050">
                <a:solidFill>
                  <a:srgbClr val="202122"/>
                </a:solidFill>
                <a:highlight>
                  <a:srgbClr val="FFFFFF"/>
                </a:highlight>
              </a:rPr>
              <a:t>, Turing joue un rôle majeur dans la </a:t>
            </a:r>
            <a:r>
              <a:rPr lang="fr" sz="1050">
                <a:solidFill>
                  <a:srgbClr val="0645AD"/>
                </a:solidFill>
                <a:highlight>
                  <a:srgbClr val="FFFFFF"/>
                </a:highlight>
                <a:uFill>
                  <a:noFill/>
                </a:uFill>
                <a:hlinkClick r:id="rId7">
                  <a:extLst>
                    <a:ext uri="{A12FA001-AC4F-418D-AE19-62706E023703}">
                      <ahyp:hlinkClr val="tx"/>
                    </a:ext>
                  </a:extLst>
                </a:hlinkClick>
              </a:rPr>
              <a:t>cryptanalyse</a:t>
            </a:r>
            <a:r>
              <a:rPr lang="fr" sz="1050">
                <a:solidFill>
                  <a:srgbClr val="202122"/>
                </a:solidFill>
                <a:highlight>
                  <a:srgbClr val="FFFFFF"/>
                </a:highlight>
              </a:rPr>
              <a:t> de la </a:t>
            </a:r>
            <a:r>
              <a:rPr lang="fr" sz="1050">
                <a:solidFill>
                  <a:srgbClr val="0645AD"/>
                </a:solidFill>
                <a:highlight>
                  <a:srgbClr val="FFFFFF"/>
                </a:highlight>
                <a:uFill>
                  <a:noFill/>
                </a:uFill>
                <a:hlinkClick r:id="rId8">
                  <a:extLst>
                    <a:ext uri="{A12FA001-AC4F-418D-AE19-62706E023703}">
                      <ahyp:hlinkClr val="tx"/>
                    </a:ext>
                  </a:extLst>
                </a:hlinkClick>
              </a:rPr>
              <a:t>machine Enigma</a:t>
            </a:r>
            <a:r>
              <a:rPr lang="fr" sz="1050">
                <a:solidFill>
                  <a:srgbClr val="202122"/>
                </a:solidFill>
                <a:highlight>
                  <a:srgbClr val="FFFFFF"/>
                </a:highlight>
              </a:rPr>
              <a:t> utilisée par les armées allemandes : l'invention de machines usant de procédés électroniques, les </a:t>
            </a:r>
            <a:r>
              <a:rPr lang="fr" sz="1050">
                <a:solidFill>
                  <a:srgbClr val="0645AD"/>
                </a:solidFill>
                <a:highlight>
                  <a:srgbClr val="FFFFFF"/>
                </a:highlight>
                <a:uFill>
                  <a:noFill/>
                </a:uFill>
                <a:hlinkClick r:id="rId9">
                  <a:extLst>
                    <a:ext uri="{A12FA001-AC4F-418D-AE19-62706E023703}">
                      <ahyp:hlinkClr val="tx"/>
                    </a:ext>
                  </a:extLst>
                </a:hlinkClick>
              </a:rPr>
              <a:t>bombes</a:t>
            </a:r>
            <a:r>
              <a:rPr lang="fr" sz="900">
                <a:solidFill>
                  <a:srgbClr val="0645AD"/>
                </a:solidFill>
                <a:highlight>
                  <a:srgbClr val="FFFFFF"/>
                </a:highlight>
                <a:uFill>
                  <a:noFill/>
                </a:uFill>
                <a:hlinkClick r:id="rId10">
                  <a:extLst>
                    <a:ext uri="{A12FA001-AC4F-418D-AE19-62706E023703}">
                      <ahyp:hlinkClr val="tx"/>
                    </a:ext>
                  </a:extLst>
                </a:hlinkClick>
              </a:rPr>
              <a:t>1</a:t>
            </a:r>
            <a:r>
              <a:rPr lang="fr" sz="1050">
                <a:solidFill>
                  <a:srgbClr val="202122"/>
                </a:solidFill>
                <a:highlight>
                  <a:srgbClr val="FFFFFF"/>
                </a:highlight>
              </a:rPr>
              <a:t>, fera passer le décryptage à plusieurs milliers de messages par jour. Ce travail secret ne sera connu du public que dans les années 1970. Après la guerre, il travaille sur un des tout premiers ordinateurs, puis contribue au débat sur la possibilité de l'</a:t>
            </a:r>
            <a:r>
              <a:rPr lang="fr" sz="1050">
                <a:solidFill>
                  <a:srgbClr val="0645AD"/>
                </a:solidFill>
                <a:highlight>
                  <a:srgbClr val="FFFFFF"/>
                </a:highlight>
                <a:uFill>
                  <a:noFill/>
                </a:uFill>
                <a:hlinkClick r:id="rId11">
                  <a:extLst>
                    <a:ext uri="{A12FA001-AC4F-418D-AE19-62706E023703}">
                      <ahyp:hlinkClr val="tx"/>
                    </a:ext>
                  </a:extLst>
                </a:hlinkClick>
              </a:rPr>
              <a:t>intelligence artificielle</a:t>
            </a:r>
            <a:r>
              <a:rPr lang="fr" sz="1050">
                <a:solidFill>
                  <a:srgbClr val="202122"/>
                </a:solidFill>
                <a:highlight>
                  <a:srgbClr val="FFFFFF"/>
                </a:highlight>
              </a:rPr>
              <a:t>, en proposant le </a:t>
            </a:r>
            <a:r>
              <a:rPr lang="fr" sz="1050">
                <a:solidFill>
                  <a:srgbClr val="0645AD"/>
                </a:solidFill>
                <a:highlight>
                  <a:srgbClr val="FFFFFF"/>
                </a:highlight>
                <a:uFill>
                  <a:noFill/>
                </a:uFill>
                <a:hlinkClick r:id="rId12">
                  <a:extLst>
                    <a:ext uri="{A12FA001-AC4F-418D-AE19-62706E023703}">
                      <ahyp:hlinkClr val="tx"/>
                    </a:ext>
                  </a:extLst>
                </a:hlinkClick>
              </a:rPr>
              <a:t>test de Turing</a:t>
            </a:r>
            <a:r>
              <a:rPr lang="fr" sz="1050">
                <a:solidFill>
                  <a:srgbClr val="202122"/>
                </a:solidFill>
                <a:highlight>
                  <a:srgbClr val="FFFFFF"/>
                </a:highlight>
              </a:rPr>
              <a:t>. Vers la fin de sa vie, il s'intéresse à des modèles de </a:t>
            </a:r>
            <a:r>
              <a:rPr lang="fr" sz="1050">
                <a:solidFill>
                  <a:srgbClr val="0645AD"/>
                </a:solidFill>
                <a:highlight>
                  <a:srgbClr val="FFFFFF"/>
                </a:highlight>
                <a:uFill>
                  <a:noFill/>
                </a:uFill>
                <a:hlinkClick r:id="rId13">
                  <a:extLst>
                    <a:ext uri="{A12FA001-AC4F-418D-AE19-62706E023703}">
                      <ahyp:hlinkClr val="tx"/>
                    </a:ext>
                  </a:extLst>
                </a:hlinkClick>
              </a:rPr>
              <a:t>morphogenèse</a:t>
            </a:r>
            <a:r>
              <a:rPr lang="fr" sz="1050">
                <a:solidFill>
                  <a:srgbClr val="202122"/>
                </a:solidFill>
                <a:highlight>
                  <a:srgbClr val="FFFFFF"/>
                </a:highlight>
              </a:rPr>
              <a:t> du vivant conduisant aux « </a:t>
            </a:r>
            <a:r>
              <a:rPr lang="fr" sz="1050">
                <a:solidFill>
                  <a:srgbClr val="0645AD"/>
                </a:solidFill>
                <a:highlight>
                  <a:srgbClr val="FFFFFF"/>
                </a:highlight>
                <a:uFill>
                  <a:noFill/>
                </a:uFill>
                <a:hlinkClick r:id="rId14">
                  <a:extLst>
                    <a:ext uri="{A12FA001-AC4F-418D-AE19-62706E023703}">
                      <ahyp:hlinkClr val="tx"/>
                    </a:ext>
                  </a:extLst>
                </a:hlinkClick>
              </a:rPr>
              <a:t>structures de Turing</a:t>
            </a:r>
            <a:r>
              <a:rPr lang="fr" sz="1050">
                <a:solidFill>
                  <a:srgbClr val="202122"/>
                </a:solidFill>
                <a:highlight>
                  <a:srgbClr val="FFFFFF"/>
                </a:highlight>
              </a:rPr>
              <a:t> ».</a:t>
            </a:r>
            <a:endParaRPr sz="1050">
              <a:solidFill>
                <a:srgbClr val="202122"/>
              </a:solidFill>
              <a:highlight>
                <a:srgbClr val="FFFFFF"/>
              </a:highlight>
            </a:endParaRPr>
          </a:p>
        </p:txBody>
      </p:sp>
      <p:sp>
        <p:nvSpPr>
          <p:cNvPr id="561" name="Google Shape;561;g29c9fd79d07_0_3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9c9fd79d07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202122"/>
              </a:solidFill>
              <a:highlight>
                <a:srgbClr val="FFFFFF"/>
              </a:highlight>
            </a:endParaRPr>
          </a:p>
        </p:txBody>
      </p:sp>
      <p:sp>
        <p:nvSpPr>
          <p:cNvPr id="574" name="Google Shape;574;g29c9fd79d07_0_3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9c9fd79d07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050">
                <a:solidFill>
                  <a:srgbClr val="202122"/>
                </a:solidFill>
                <a:highlight>
                  <a:srgbClr val="FFFFFF"/>
                </a:highlight>
              </a:rPr>
              <a:t> </a:t>
            </a:r>
            <a:endParaRPr sz="1050">
              <a:solidFill>
                <a:srgbClr val="202122"/>
              </a:solidFill>
              <a:highlight>
                <a:srgbClr val="FFFFFF"/>
              </a:highlight>
            </a:endParaRPr>
          </a:p>
        </p:txBody>
      </p:sp>
      <p:sp>
        <p:nvSpPr>
          <p:cNvPr id="584" name="Google Shape;584;g29c9fd79d07_0_4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9c9fd79d07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9c9fd79d07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Qu’est-ce que le machine Learning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9c9fd79d07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9c9fd79d07_0_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9c9fd79d07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9c9fd79d07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9c9fd79d07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9c9fd79d07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9c9fd79d07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9c9fd79d07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9c9fd79d07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9c9fd79d07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9c9fd79d07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9c9fd79d07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9c9fd79d07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9c9fd79d07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9c9fd79d07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9c9fd79d07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9c9fd79d07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9c9fd79d07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9c9fd79d07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29c9fd79d07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9c9fd79d07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9c9fd79d07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9c9fd79d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9c9fd79d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9c9fd79d07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29c9fd79d07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9c9fd79d07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29c9fd79d07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9c9fd79d07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9c9fd79d07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9c9fd79d07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9c9fd79d0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9c9fd79d07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9c9fd79d0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9c9fd79d07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9c9fd79d0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9c9fd79d07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9c9fd79d0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9c9fd79d07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9c9fd79d0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9d11a86f32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9d11a86f3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709400" y="1059419"/>
            <a:ext cx="4260300" cy="202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6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 name="Google Shape;55;p14"/>
          <p:cNvSpPr txBox="1"/>
          <p:nvPr>
            <p:ph idx="1" type="subTitle"/>
          </p:nvPr>
        </p:nvSpPr>
        <p:spPr>
          <a:xfrm>
            <a:off x="910100" y="3274583"/>
            <a:ext cx="3858900" cy="79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2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6" name="Shape 56"/>
        <p:cNvGrpSpPr/>
        <p:nvPr/>
      </p:nvGrpSpPr>
      <p:grpSpPr>
        <a:xfrm>
          <a:off x="0" y="0"/>
          <a:ext cx="0" cy="0"/>
          <a:chOff x="0" y="0"/>
          <a:chExt cx="0" cy="0"/>
        </a:xfrm>
      </p:grpSpPr>
      <p:sp>
        <p:nvSpPr>
          <p:cNvPr id="57" name="Google Shape;57;p15"/>
          <p:cNvSpPr txBox="1"/>
          <p:nvPr>
            <p:ph idx="1" type="subTitle"/>
          </p:nvPr>
        </p:nvSpPr>
        <p:spPr>
          <a:xfrm>
            <a:off x="3921050" y="2986597"/>
            <a:ext cx="4328400" cy="4497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Clr>
                <a:schemeClr val="lt1"/>
              </a:buClr>
              <a:buSzPts val="1800"/>
              <a:buFont typeface="Hind"/>
              <a:buNone/>
              <a:defRPr>
                <a:solidFill>
                  <a:schemeClr val="lt1"/>
                </a:solidFill>
                <a:latin typeface="Hind"/>
                <a:ea typeface="Hind"/>
                <a:cs typeface="Hind"/>
                <a:sym typeface="Hind"/>
              </a:defRPr>
            </a:lvl1pPr>
            <a:lvl2pPr lvl="1"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2pPr>
            <a:lvl3pPr lvl="2"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3pPr>
            <a:lvl4pPr lvl="3"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4pPr>
            <a:lvl5pPr lvl="4"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5pPr>
            <a:lvl6pPr lvl="5"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6pPr>
            <a:lvl7pPr lvl="6"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7pPr>
            <a:lvl8pPr lvl="7"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8pPr>
            <a:lvl9pPr lvl="8"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9pPr>
          </a:lstStyle>
          <a:p/>
        </p:txBody>
      </p:sp>
      <p:sp>
        <p:nvSpPr>
          <p:cNvPr id="58" name="Google Shape;58;p15"/>
          <p:cNvSpPr txBox="1"/>
          <p:nvPr>
            <p:ph type="title"/>
          </p:nvPr>
        </p:nvSpPr>
        <p:spPr>
          <a:xfrm>
            <a:off x="3921050" y="1615100"/>
            <a:ext cx="4328400" cy="1295700"/>
          </a:xfrm>
          <a:prstGeom prst="rect">
            <a:avLst/>
          </a:prstGeom>
        </p:spPr>
        <p:txBody>
          <a:bodyPr anchorCtr="0" anchor="t" bIns="91425" lIns="0" spcFirstLastPara="1" rIns="0" wrap="square" tIns="91425">
            <a:noAutofit/>
          </a:bodyPr>
          <a:lstStyle>
            <a:lvl1pPr lvl="0" rtl="0">
              <a:lnSpc>
                <a:spcPct val="90000"/>
              </a:lnSpc>
              <a:spcBef>
                <a:spcPts val="0"/>
              </a:spcBef>
              <a:spcAft>
                <a:spcPts val="0"/>
              </a:spcAft>
              <a:buClr>
                <a:schemeClr val="lt1"/>
              </a:buClr>
              <a:buSzPts val="4600"/>
              <a:buNone/>
              <a:defRPr sz="4600">
                <a:solidFill>
                  <a:schemeClr val="lt1"/>
                </a:solidFill>
              </a:defRPr>
            </a:lvl1pPr>
            <a:lvl2pPr lvl="1"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2pPr>
            <a:lvl3pPr lvl="2"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3pPr>
            <a:lvl4pPr lvl="3"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4pPr>
            <a:lvl5pPr lvl="4"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5pPr>
            <a:lvl6pPr lvl="5"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6pPr>
            <a:lvl7pPr lvl="6"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7pPr>
            <a:lvl8pPr lvl="7"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8pPr>
            <a:lvl9pPr lvl="8"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9pPr>
          </a:lstStyle>
          <a:p/>
        </p:txBody>
      </p:sp>
      <p:sp>
        <p:nvSpPr>
          <p:cNvPr id="59" name="Google Shape;59;p15"/>
          <p:cNvSpPr txBox="1"/>
          <p:nvPr>
            <p:ph hasCustomPrompt="1" idx="2" type="title"/>
          </p:nvPr>
        </p:nvSpPr>
        <p:spPr>
          <a:xfrm>
            <a:off x="1759250" y="1928500"/>
            <a:ext cx="1749900" cy="1507800"/>
          </a:xfrm>
          <a:prstGeom prst="rect">
            <a:avLst/>
          </a:prstGeom>
        </p:spPr>
        <p:txBody>
          <a:bodyPr anchorCtr="0" anchor="b" bIns="91425" lIns="0" spcFirstLastPara="1" rIns="0" wrap="square" tIns="91425">
            <a:noAutofit/>
          </a:bodyPr>
          <a:lstStyle>
            <a:lvl1pPr lvl="0" rtl="0" algn="r">
              <a:spcBef>
                <a:spcPts val="0"/>
              </a:spcBef>
              <a:spcAft>
                <a:spcPts val="0"/>
              </a:spcAft>
              <a:buClr>
                <a:schemeClr val="lt1"/>
              </a:buClr>
              <a:buSzPts val="13000"/>
              <a:buNone/>
              <a:defRPr sz="13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60" name="Google Shape;60;p15"/>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61" name="Google Shape;61;p15"/>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6"/>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64" name="Google Shape;64;p16"/>
          <p:cNvSpPr txBox="1"/>
          <p:nvPr>
            <p:ph idx="1" type="body"/>
          </p:nvPr>
        </p:nvSpPr>
        <p:spPr>
          <a:xfrm>
            <a:off x="713100" y="1181925"/>
            <a:ext cx="7717500" cy="34428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sz="1200"/>
            </a:lvl1pPr>
            <a:lvl2pPr indent="-304800" lvl="1" marL="914400" rtl="0">
              <a:spcBef>
                <a:spcPts val="0"/>
              </a:spcBef>
              <a:spcAft>
                <a:spcPts val="0"/>
              </a:spcAft>
              <a:buClr>
                <a:srgbClr val="434343"/>
              </a:buClr>
              <a:buSzPts val="1200"/>
              <a:buFont typeface="Hind Madurai Light"/>
              <a:buAutoNum type="alphaLcPeriod"/>
              <a:defRPr/>
            </a:lvl2pPr>
            <a:lvl3pPr indent="-304800" lvl="2" marL="1371600" rtl="0">
              <a:spcBef>
                <a:spcPts val="0"/>
              </a:spcBef>
              <a:spcAft>
                <a:spcPts val="0"/>
              </a:spcAft>
              <a:buClr>
                <a:srgbClr val="434343"/>
              </a:buClr>
              <a:buSzPts val="1200"/>
              <a:buFont typeface="Hind Madurai Light"/>
              <a:buAutoNum type="romanLcPeriod"/>
              <a:defRPr/>
            </a:lvl3pPr>
            <a:lvl4pPr indent="-304800" lvl="3" marL="1828800" rtl="0">
              <a:spcBef>
                <a:spcPts val="0"/>
              </a:spcBef>
              <a:spcAft>
                <a:spcPts val="0"/>
              </a:spcAft>
              <a:buClr>
                <a:srgbClr val="434343"/>
              </a:buClr>
              <a:buSzPts val="1200"/>
              <a:buFont typeface="Hind Madurai Light"/>
              <a:buAutoNum type="arabicPeriod"/>
              <a:defRPr/>
            </a:lvl4pPr>
            <a:lvl5pPr indent="-304800" lvl="4" marL="2286000" rtl="0">
              <a:spcBef>
                <a:spcPts val="0"/>
              </a:spcBef>
              <a:spcAft>
                <a:spcPts val="0"/>
              </a:spcAft>
              <a:buClr>
                <a:srgbClr val="434343"/>
              </a:buClr>
              <a:buSzPts val="1200"/>
              <a:buFont typeface="Hind Madurai Light"/>
              <a:buAutoNum type="alphaLcPeriod"/>
              <a:defRPr/>
            </a:lvl5pPr>
            <a:lvl6pPr indent="-304800" lvl="5" marL="2743200" rtl="0">
              <a:spcBef>
                <a:spcPts val="0"/>
              </a:spcBef>
              <a:spcAft>
                <a:spcPts val="0"/>
              </a:spcAft>
              <a:buClr>
                <a:srgbClr val="434343"/>
              </a:buClr>
              <a:buSzPts val="1200"/>
              <a:buFont typeface="Hind Madurai Light"/>
              <a:buAutoNum type="romanLcPeriod"/>
              <a:defRPr/>
            </a:lvl6pPr>
            <a:lvl7pPr indent="-304800" lvl="6" marL="3200400" rtl="0">
              <a:spcBef>
                <a:spcPts val="0"/>
              </a:spcBef>
              <a:spcAft>
                <a:spcPts val="0"/>
              </a:spcAft>
              <a:buClr>
                <a:srgbClr val="434343"/>
              </a:buClr>
              <a:buSzPts val="1200"/>
              <a:buFont typeface="Hind Madurai Light"/>
              <a:buAutoNum type="arabicPeriod"/>
              <a:defRPr/>
            </a:lvl7pPr>
            <a:lvl8pPr indent="-304800" lvl="7" marL="3657600" rtl="0">
              <a:spcBef>
                <a:spcPts val="0"/>
              </a:spcBef>
              <a:spcAft>
                <a:spcPts val="0"/>
              </a:spcAft>
              <a:buClr>
                <a:srgbClr val="434343"/>
              </a:buClr>
              <a:buSzPts val="1200"/>
              <a:buFont typeface="Hind Madurai Light"/>
              <a:buAutoNum type="alphaLcPeriod"/>
              <a:defRPr/>
            </a:lvl8pPr>
            <a:lvl9pPr indent="-304800" lvl="8" marL="4114800" rtl="0">
              <a:spcBef>
                <a:spcPts val="0"/>
              </a:spcBef>
              <a:spcAft>
                <a:spcPts val="0"/>
              </a:spcAft>
              <a:buClr>
                <a:srgbClr val="434343"/>
              </a:buClr>
              <a:buSzPts val="1200"/>
              <a:buFont typeface="Hind Madurai Light"/>
              <a:buAutoNum type="romanLcPeriod"/>
              <a:defRPr/>
            </a:lvl9pPr>
          </a:lstStyle>
          <a:p/>
        </p:txBody>
      </p:sp>
      <p:cxnSp>
        <p:nvCxnSpPr>
          <p:cNvPr id="65" name="Google Shape;65;p16"/>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
        <p:nvSpPr>
          <p:cNvPr id="66" name="Google Shape;66;p16"/>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67" name="Shape 67"/>
        <p:cNvGrpSpPr/>
        <p:nvPr/>
      </p:nvGrpSpPr>
      <p:grpSpPr>
        <a:xfrm>
          <a:off x="0" y="0"/>
          <a:ext cx="0" cy="0"/>
          <a:chOff x="0" y="0"/>
          <a:chExt cx="0" cy="0"/>
        </a:xfrm>
      </p:grpSpPr>
      <p:sp>
        <p:nvSpPr>
          <p:cNvPr id="68" name="Google Shape;68;p17"/>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1"/>
              </a:buClr>
              <a:buSzPts val="2800"/>
              <a:buNone/>
              <a:defRPr>
                <a:solidFill>
                  <a:schemeClr val="lt1"/>
                </a:solidFill>
              </a:defRPr>
            </a:lvl1pPr>
            <a:lvl2pPr lvl="1" rtl="0" algn="l">
              <a:spcBef>
                <a:spcPts val="0"/>
              </a:spcBef>
              <a:spcAft>
                <a:spcPts val="0"/>
              </a:spcAft>
              <a:buClr>
                <a:schemeClr val="lt1"/>
              </a:buClr>
              <a:buSzPts val="2800"/>
              <a:buNone/>
              <a:defRPr>
                <a:solidFill>
                  <a:schemeClr val="lt1"/>
                </a:solidFill>
              </a:defRPr>
            </a:lvl2pPr>
            <a:lvl3pPr lvl="2" rtl="0" algn="l">
              <a:spcBef>
                <a:spcPts val="0"/>
              </a:spcBef>
              <a:spcAft>
                <a:spcPts val="0"/>
              </a:spcAft>
              <a:buClr>
                <a:schemeClr val="lt1"/>
              </a:buClr>
              <a:buSzPts val="2800"/>
              <a:buNone/>
              <a:defRPr>
                <a:solidFill>
                  <a:schemeClr val="lt1"/>
                </a:solidFill>
              </a:defRPr>
            </a:lvl3pPr>
            <a:lvl4pPr lvl="3" rtl="0" algn="l">
              <a:spcBef>
                <a:spcPts val="0"/>
              </a:spcBef>
              <a:spcAft>
                <a:spcPts val="0"/>
              </a:spcAft>
              <a:buClr>
                <a:schemeClr val="lt1"/>
              </a:buClr>
              <a:buSzPts val="2800"/>
              <a:buNone/>
              <a:defRPr>
                <a:solidFill>
                  <a:schemeClr val="lt1"/>
                </a:solidFill>
              </a:defRPr>
            </a:lvl4pPr>
            <a:lvl5pPr lvl="4" rtl="0" algn="l">
              <a:spcBef>
                <a:spcPts val="0"/>
              </a:spcBef>
              <a:spcAft>
                <a:spcPts val="0"/>
              </a:spcAft>
              <a:buClr>
                <a:schemeClr val="lt1"/>
              </a:buClr>
              <a:buSzPts val="2800"/>
              <a:buNone/>
              <a:defRPr>
                <a:solidFill>
                  <a:schemeClr val="lt1"/>
                </a:solidFill>
              </a:defRPr>
            </a:lvl5pPr>
            <a:lvl6pPr lvl="5" rtl="0" algn="l">
              <a:spcBef>
                <a:spcPts val="0"/>
              </a:spcBef>
              <a:spcAft>
                <a:spcPts val="0"/>
              </a:spcAft>
              <a:buClr>
                <a:schemeClr val="lt1"/>
              </a:buClr>
              <a:buSzPts val="2800"/>
              <a:buNone/>
              <a:defRPr>
                <a:solidFill>
                  <a:schemeClr val="lt1"/>
                </a:solidFill>
              </a:defRPr>
            </a:lvl6pPr>
            <a:lvl7pPr lvl="6" rtl="0" algn="l">
              <a:spcBef>
                <a:spcPts val="0"/>
              </a:spcBef>
              <a:spcAft>
                <a:spcPts val="0"/>
              </a:spcAft>
              <a:buClr>
                <a:schemeClr val="lt1"/>
              </a:buClr>
              <a:buSzPts val="2800"/>
              <a:buNone/>
              <a:defRPr>
                <a:solidFill>
                  <a:schemeClr val="lt1"/>
                </a:solidFill>
              </a:defRPr>
            </a:lvl7pPr>
            <a:lvl8pPr lvl="7" rtl="0" algn="l">
              <a:spcBef>
                <a:spcPts val="0"/>
              </a:spcBef>
              <a:spcAft>
                <a:spcPts val="0"/>
              </a:spcAft>
              <a:buClr>
                <a:schemeClr val="lt1"/>
              </a:buClr>
              <a:buSzPts val="2800"/>
              <a:buNone/>
              <a:defRPr>
                <a:solidFill>
                  <a:schemeClr val="lt1"/>
                </a:solidFill>
              </a:defRPr>
            </a:lvl8pPr>
            <a:lvl9pPr lvl="8" rtl="0" algn="l">
              <a:spcBef>
                <a:spcPts val="0"/>
              </a:spcBef>
              <a:spcAft>
                <a:spcPts val="0"/>
              </a:spcAft>
              <a:buClr>
                <a:schemeClr val="lt1"/>
              </a:buClr>
              <a:buSzPts val="2800"/>
              <a:buNone/>
              <a:defRPr>
                <a:solidFill>
                  <a:schemeClr val="lt1"/>
                </a:solidFill>
              </a:defRPr>
            </a:lvl9pPr>
          </a:lstStyle>
          <a:p/>
        </p:txBody>
      </p:sp>
      <p:sp>
        <p:nvSpPr>
          <p:cNvPr id="69" name="Google Shape;69;p17"/>
          <p:cNvSpPr txBox="1"/>
          <p:nvPr>
            <p:ph idx="1" type="subTitle"/>
          </p:nvPr>
        </p:nvSpPr>
        <p:spPr>
          <a:xfrm>
            <a:off x="1647613" y="2857525"/>
            <a:ext cx="2330700" cy="3735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2pPr>
            <a:lvl3pPr lvl="2"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3pPr>
            <a:lvl4pPr lvl="3"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4pPr>
            <a:lvl5pPr lvl="4"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5pPr>
            <a:lvl6pPr lvl="5"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6pPr>
            <a:lvl7pPr lvl="6"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7pPr>
            <a:lvl8pPr lvl="7"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8pPr>
            <a:lvl9pPr lvl="8"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9pPr>
          </a:lstStyle>
          <a:p/>
        </p:txBody>
      </p:sp>
      <p:sp>
        <p:nvSpPr>
          <p:cNvPr id="70" name="Google Shape;70;p17"/>
          <p:cNvSpPr txBox="1"/>
          <p:nvPr>
            <p:ph idx="2" type="subTitle"/>
          </p:nvPr>
        </p:nvSpPr>
        <p:spPr>
          <a:xfrm>
            <a:off x="1647613" y="3251700"/>
            <a:ext cx="2330700" cy="8184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71" name="Google Shape;71;p17"/>
          <p:cNvSpPr txBox="1"/>
          <p:nvPr>
            <p:ph idx="3" type="subTitle"/>
          </p:nvPr>
        </p:nvSpPr>
        <p:spPr>
          <a:xfrm>
            <a:off x="5180463" y="2857525"/>
            <a:ext cx="2330700" cy="3735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2pPr>
            <a:lvl3pPr lvl="2"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3pPr>
            <a:lvl4pPr lvl="3"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4pPr>
            <a:lvl5pPr lvl="4"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5pPr>
            <a:lvl6pPr lvl="5"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6pPr>
            <a:lvl7pPr lvl="6"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7pPr>
            <a:lvl8pPr lvl="7"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8pPr>
            <a:lvl9pPr lvl="8"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9pPr>
          </a:lstStyle>
          <a:p/>
        </p:txBody>
      </p:sp>
      <p:sp>
        <p:nvSpPr>
          <p:cNvPr id="72" name="Google Shape;72;p17"/>
          <p:cNvSpPr txBox="1"/>
          <p:nvPr>
            <p:ph idx="4" type="subTitle"/>
          </p:nvPr>
        </p:nvSpPr>
        <p:spPr>
          <a:xfrm>
            <a:off x="5180463" y="3251700"/>
            <a:ext cx="2330700" cy="8184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cxnSp>
        <p:nvCxnSpPr>
          <p:cNvPr id="73" name="Google Shape;73;p17"/>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
        <p:nvSpPr>
          <p:cNvPr id="74" name="Google Shape;74;p17"/>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77" name="Google Shape;77;p18"/>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78" name="Google Shape;78;p18"/>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sp>
        <p:nvSpPr>
          <p:cNvPr id="80" name="Google Shape;80;p19"/>
          <p:cNvSpPr txBox="1"/>
          <p:nvPr>
            <p:ph type="title"/>
          </p:nvPr>
        </p:nvSpPr>
        <p:spPr>
          <a:xfrm>
            <a:off x="643800" y="1324100"/>
            <a:ext cx="4057500" cy="1171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81" name="Google Shape;81;p19"/>
          <p:cNvSpPr txBox="1"/>
          <p:nvPr>
            <p:ph idx="1" type="subTitle"/>
          </p:nvPr>
        </p:nvSpPr>
        <p:spPr>
          <a:xfrm>
            <a:off x="643800" y="2622025"/>
            <a:ext cx="3590700" cy="91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800"/>
              <a:buNone/>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p:txBody>
      </p:sp>
      <p:sp>
        <p:nvSpPr>
          <p:cNvPr id="82" name="Google Shape;82;p19"/>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83" name="Google Shape;83;p19"/>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20"/>
          <p:cNvSpPr txBox="1"/>
          <p:nvPr>
            <p:ph type="title"/>
          </p:nvPr>
        </p:nvSpPr>
        <p:spPr>
          <a:xfrm>
            <a:off x="713225" y="1038600"/>
            <a:ext cx="4486200" cy="30663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6" name="Google Shape;86;p20"/>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87" name="Google Shape;87;p20"/>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p21"/>
          <p:cNvSpPr txBox="1"/>
          <p:nvPr>
            <p:ph idx="1" type="body"/>
          </p:nvPr>
        </p:nvSpPr>
        <p:spPr>
          <a:xfrm>
            <a:off x="948600" y="1423500"/>
            <a:ext cx="3426300" cy="29964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AutoNum type="arabicPeriod"/>
              <a:defRPr/>
            </a:lvl1pPr>
            <a:lvl2pPr indent="-317500" lvl="1" marL="914400" rtl="0">
              <a:spcBef>
                <a:spcPts val="0"/>
              </a:spcBef>
              <a:spcAft>
                <a:spcPts val="0"/>
              </a:spcAft>
              <a:buSzPts val="1400"/>
              <a:buAutoNum type="alphaLcPeriod"/>
              <a:defRPr/>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90" name="Google Shape;90;p21"/>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91" name="Google Shape;91;p21"/>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92" name="Google Shape;92;p21"/>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4327236" y="711219"/>
            <a:ext cx="4216500" cy="994500"/>
          </a:xfrm>
          <a:prstGeom prst="rect">
            <a:avLst/>
          </a:prstGeom>
        </p:spPr>
        <p:txBody>
          <a:bodyPr anchorCtr="0" anchor="ctr" bIns="91425" lIns="91425" spcFirstLastPara="1" rIns="91425" wrap="square" tIns="91425">
            <a:noAutofit/>
          </a:bodyPr>
          <a:lstStyle>
            <a:lvl1pPr indent="-228600" lvl="0" marL="457200" rtl="0" algn="r">
              <a:lnSpc>
                <a:spcPct val="100000"/>
              </a:lnSpc>
              <a:spcBef>
                <a:spcPts val="0"/>
              </a:spcBef>
              <a:spcAft>
                <a:spcPts val="0"/>
              </a:spcAft>
              <a:buSzPts val="1800"/>
              <a:buFont typeface="Exo"/>
              <a:buNone/>
              <a:defRPr b="1" sz="3100">
                <a:solidFill>
                  <a:schemeClr val="dk1"/>
                </a:solidFill>
                <a:latin typeface="Exo"/>
                <a:ea typeface="Exo"/>
                <a:cs typeface="Exo"/>
                <a:sym typeface="Exo"/>
              </a:defRPr>
            </a:lvl1pPr>
          </a:lstStyle>
          <a:p/>
        </p:txBody>
      </p:sp>
      <p:sp>
        <p:nvSpPr>
          <p:cNvPr id="95" name="Google Shape;95;p22"/>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96" name="Google Shape;96;p22"/>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97" name="Shape 97"/>
        <p:cNvGrpSpPr/>
        <p:nvPr/>
      </p:nvGrpSpPr>
      <p:grpSpPr>
        <a:xfrm>
          <a:off x="0" y="0"/>
          <a:ext cx="0" cy="0"/>
          <a:chOff x="0" y="0"/>
          <a:chExt cx="0" cy="0"/>
        </a:xfrm>
      </p:grpSpPr>
      <p:sp>
        <p:nvSpPr>
          <p:cNvPr id="98" name="Google Shape;98;p23"/>
          <p:cNvSpPr txBox="1"/>
          <p:nvPr>
            <p:ph hasCustomPrompt="1" type="title"/>
          </p:nvPr>
        </p:nvSpPr>
        <p:spPr>
          <a:xfrm>
            <a:off x="720000" y="1358250"/>
            <a:ext cx="7704000" cy="1717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8000"/>
              <a:buNone/>
              <a:defRPr sz="8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9" name="Google Shape;99;p23"/>
          <p:cNvSpPr txBox="1"/>
          <p:nvPr>
            <p:ph idx="1" type="subTitle"/>
          </p:nvPr>
        </p:nvSpPr>
        <p:spPr>
          <a:xfrm>
            <a:off x="1364700" y="3020025"/>
            <a:ext cx="6414600" cy="34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0" name="Google Shape;100;p23"/>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101" name="Google Shape;101;p23"/>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2" name="Shape 10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03" name="Shape 103"/>
        <p:cNvGrpSpPr/>
        <p:nvPr/>
      </p:nvGrpSpPr>
      <p:grpSpPr>
        <a:xfrm>
          <a:off x="0" y="0"/>
          <a:ext cx="0" cy="0"/>
          <a:chOff x="0" y="0"/>
          <a:chExt cx="0" cy="0"/>
        </a:xfrm>
      </p:grpSpPr>
      <p:sp>
        <p:nvSpPr>
          <p:cNvPr id="104" name="Google Shape;104;p25"/>
          <p:cNvSpPr txBox="1"/>
          <p:nvPr>
            <p:ph hasCustomPrompt="1" type="title"/>
          </p:nvPr>
        </p:nvSpPr>
        <p:spPr>
          <a:xfrm>
            <a:off x="3997325" y="1197250"/>
            <a:ext cx="628500" cy="6285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4200"/>
              <a:buNone/>
              <a:defRPr sz="2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r>
              <a:t>xx%</a:t>
            </a:r>
          </a:p>
        </p:txBody>
      </p:sp>
      <p:sp>
        <p:nvSpPr>
          <p:cNvPr id="105" name="Google Shape;105;p25"/>
          <p:cNvSpPr txBox="1"/>
          <p:nvPr>
            <p:ph idx="1" type="subTitle"/>
          </p:nvPr>
        </p:nvSpPr>
        <p:spPr>
          <a:xfrm>
            <a:off x="2849825" y="1867900"/>
            <a:ext cx="29235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latin typeface="Exo"/>
                <a:ea typeface="Exo"/>
                <a:cs typeface="Exo"/>
                <a:sym typeface="Exo"/>
              </a:defRPr>
            </a:lvl1pPr>
            <a:lvl2pPr lvl="1" rtl="0" algn="ctr">
              <a:spcBef>
                <a:spcPts val="0"/>
              </a:spcBef>
              <a:spcAft>
                <a:spcPts val="0"/>
              </a:spcAft>
              <a:buNone/>
              <a:defRPr b="1">
                <a:latin typeface="Exo"/>
                <a:ea typeface="Exo"/>
                <a:cs typeface="Exo"/>
                <a:sym typeface="Exo"/>
              </a:defRPr>
            </a:lvl2pPr>
            <a:lvl3pPr lvl="2" rtl="0" algn="ctr">
              <a:spcBef>
                <a:spcPts val="0"/>
              </a:spcBef>
              <a:spcAft>
                <a:spcPts val="0"/>
              </a:spcAft>
              <a:buNone/>
              <a:defRPr b="1">
                <a:latin typeface="Exo"/>
                <a:ea typeface="Exo"/>
                <a:cs typeface="Exo"/>
                <a:sym typeface="Exo"/>
              </a:defRPr>
            </a:lvl3pPr>
            <a:lvl4pPr lvl="3" rtl="0" algn="ctr">
              <a:spcBef>
                <a:spcPts val="0"/>
              </a:spcBef>
              <a:spcAft>
                <a:spcPts val="0"/>
              </a:spcAft>
              <a:buNone/>
              <a:defRPr b="1">
                <a:latin typeface="Exo"/>
                <a:ea typeface="Exo"/>
                <a:cs typeface="Exo"/>
                <a:sym typeface="Exo"/>
              </a:defRPr>
            </a:lvl4pPr>
            <a:lvl5pPr lvl="4" rtl="0" algn="ctr">
              <a:spcBef>
                <a:spcPts val="0"/>
              </a:spcBef>
              <a:spcAft>
                <a:spcPts val="0"/>
              </a:spcAft>
              <a:buNone/>
              <a:defRPr b="1">
                <a:latin typeface="Exo"/>
                <a:ea typeface="Exo"/>
                <a:cs typeface="Exo"/>
                <a:sym typeface="Exo"/>
              </a:defRPr>
            </a:lvl5pPr>
            <a:lvl6pPr lvl="5" rtl="0" algn="ctr">
              <a:spcBef>
                <a:spcPts val="0"/>
              </a:spcBef>
              <a:spcAft>
                <a:spcPts val="0"/>
              </a:spcAft>
              <a:buNone/>
              <a:defRPr b="1">
                <a:latin typeface="Exo"/>
                <a:ea typeface="Exo"/>
                <a:cs typeface="Exo"/>
                <a:sym typeface="Exo"/>
              </a:defRPr>
            </a:lvl6pPr>
            <a:lvl7pPr lvl="6" rtl="0" algn="ctr">
              <a:spcBef>
                <a:spcPts val="0"/>
              </a:spcBef>
              <a:spcAft>
                <a:spcPts val="0"/>
              </a:spcAft>
              <a:buNone/>
              <a:defRPr b="1">
                <a:latin typeface="Exo"/>
                <a:ea typeface="Exo"/>
                <a:cs typeface="Exo"/>
                <a:sym typeface="Exo"/>
              </a:defRPr>
            </a:lvl7pPr>
            <a:lvl8pPr lvl="7" rtl="0" algn="ctr">
              <a:spcBef>
                <a:spcPts val="0"/>
              </a:spcBef>
              <a:spcAft>
                <a:spcPts val="0"/>
              </a:spcAft>
              <a:buNone/>
              <a:defRPr b="1">
                <a:latin typeface="Exo"/>
                <a:ea typeface="Exo"/>
                <a:cs typeface="Exo"/>
                <a:sym typeface="Exo"/>
              </a:defRPr>
            </a:lvl8pPr>
            <a:lvl9pPr lvl="8" rtl="0" algn="ctr">
              <a:spcBef>
                <a:spcPts val="0"/>
              </a:spcBef>
              <a:spcAft>
                <a:spcPts val="0"/>
              </a:spcAft>
              <a:buNone/>
              <a:defRPr b="1">
                <a:latin typeface="Exo"/>
                <a:ea typeface="Exo"/>
                <a:cs typeface="Exo"/>
                <a:sym typeface="Exo"/>
              </a:defRPr>
            </a:lvl9pPr>
          </a:lstStyle>
          <a:p/>
        </p:txBody>
      </p:sp>
      <p:sp>
        <p:nvSpPr>
          <p:cNvPr id="106" name="Google Shape;106;p25"/>
          <p:cNvSpPr txBox="1"/>
          <p:nvPr>
            <p:ph idx="2" type="subTitle"/>
          </p:nvPr>
        </p:nvSpPr>
        <p:spPr>
          <a:xfrm>
            <a:off x="3028025" y="2124100"/>
            <a:ext cx="25671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07" name="Google Shape;107;p25"/>
          <p:cNvSpPr txBox="1"/>
          <p:nvPr>
            <p:ph hasCustomPrompt="1" idx="3" type="title"/>
          </p:nvPr>
        </p:nvSpPr>
        <p:spPr>
          <a:xfrm>
            <a:off x="7092875" y="1197250"/>
            <a:ext cx="628500" cy="6285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4200"/>
              <a:buNone/>
              <a:defRPr sz="2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r>
              <a:t>xx%</a:t>
            </a:r>
          </a:p>
        </p:txBody>
      </p:sp>
      <p:sp>
        <p:nvSpPr>
          <p:cNvPr id="108" name="Google Shape;108;p25"/>
          <p:cNvSpPr txBox="1"/>
          <p:nvPr>
            <p:ph idx="4" type="subTitle"/>
          </p:nvPr>
        </p:nvSpPr>
        <p:spPr>
          <a:xfrm>
            <a:off x="6016025" y="1867900"/>
            <a:ext cx="27822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latin typeface="Exo"/>
                <a:ea typeface="Exo"/>
                <a:cs typeface="Exo"/>
                <a:sym typeface="Exo"/>
              </a:defRPr>
            </a:lvl1pPr>
            <a:lvl2pPr lvl="1" rtl="0" algn="ctr">
              <a:spcBef>
                <a:spcPts val="0"/>
              </a:spcBef>
              <a:spcAft>
                <a:spcPts val="0"/>
              </a:spcAft>
              <a:buNone/>
              <a:defRPr b="1">
                <a:latin typeface="Exo"/>
                <a:ea typeface="Exo"/>
                <a:cs typeface="Exo"/>
                <a:sym typeface="Exo"/>
              </a:defRPr>
            </a:lvl2pPr>
            <a:lvl3pPr lvl="2" rtl="0" algn="ctr">
              <a:spcBef>
                <a:spcPts val="0"/>
              </a:spcBef>
              <a:spcAft>
                <a:spcPts val="0"/>
              </a:spcAft>
              <a:buNone/>
              <a:defRPr b="1">
                <a:latin typeface="Exo"/>
                <a:ea typeface="Exo"/>
                <a:cs typeface="Exo"/>
                <a:sym typeface="Exo"/>
              </a:defRPr>
            </a:lvl3pPr>
            <a:lvl4pPr lvl="3" rtl="0" algn="ctr">
              <a:spcBef>
                <a:spcPts val="0"/>
              </a:spcBef>
              <a:spcAft>
                <a:spcPts val="0"/>
              </a:spcAft>
              <a:buNone/>
              <a:defRPr b="1">
                <a:latin typeface="Exo"/>
                <a:ea typeface="Exo"/>
                <a:cs typeface="Exo"/>
                <a:sym typeface="Exo"/>
              </a:defRPr>
            </a:lvl4pPr>
            <a:lvl5pPr lvl="4" rtl="0" algn="ctr">
              <a:spcBef>
                <a:spcPts val="0"/>
              </a:spcBef>
              <a:spcAft>
                <a:spcPts val="0"/>
              </a:spcAft>
              <a:buNone/>
              <a:defRPr b="1">
                <a:latin typeface="Exo"/>
                <a:ea typeface="Exo"/>
                <a:cs typeface="Exo"/>
                <a:sym typeface="Exo"/>
              </a:defRPr>
            </a:lvl5pPr>
            <a:lvl6pPr lvl="5" rtl="0" algn="ctr">
              <a:spcBef>
                <a:spcPts val="0"/>
              </a:spcBef>
              <a:spcAft>
                <a:spcPts val="0"/>
              </a:spcAft>
              <a:buNone/>
              <a:defRPr b="1">
                <a:latin typeface="Exo"/>
                <a:ea typeface="Exo"/>
                <a:cs typeface="Exo"/>
                <a:sym typeface="Exo"/>
              </a:defRPr>
            </a:lvl6pPr>
            <a:lvl7pPr lvl="6" rtl="0" algn="ctr">
              <a:spcBef>
                <a:spcPts val="0"/>
              </a:spcBef>
              <a:spcAft>
                <a:spcPts val="0"/>
              </a:spcAft>
              <a:buNone/>
              <a:defRPr b="1">
                <a:latin typeface="Exo"/>
                <a:ea typeface="Exo"/>
                <a:cs typeface="Exo"/>
                <a:sym typeface="Exo"/>
              </a:defRPr>
            </a:lvl7pPr>
            <a:lvl8pPr lvl="7" rtl="0" algn="ctr">
              <a:spcBef>
                <a:spcPts val="0"/>
              </a:spcBef>
              <a:spcAft>
                <a:spcPts val="0"/>
              </a:spcAft>
              <a:buNone/>
              <a:defRPr b="1">
                <a:latin typeface="Exo"/>
                <a:ea typeface="Exo"/>
                <a:cs typeface="Exo"/>
                <a:sym typeface="Exo"/>
              </a:defRPr>
            </a:lvl8pPr>
            <a:lvl9pPr lvl="8" rtl="0" algn="ctr">
              <a:spcBef>
                <a:spcPts val="0"/>
              </a:spcBef>
              <a:spcAft>
                <a:spcPts val="0"/>
              </a:spcAft>
              <a:buNone/>
              <a:defRPr b="1">
                <a:latin typeface="Exo"/>
                <a:ea typeface="Exo"/>
                <a:cs typeface="Exo"/>
                <a:sym typeface="Exo"/>
              </a:defRPr>
            </a:lvl9pPr>
          </a:lstStyle>
          <a:p/>
        </p:txBody>
      </p:sp>
      <p:sp>
        <p:nvSpPr>
          <p:cNvPr id="109" name="Google Shape;109;p25"/>
          <p:cNvSpPr txBox="1"/>
          <p:nvPr>
            <p:ph idx="5" type="subTitle"/>
          </p:nvPr>
        </p:nvSpPr>
        <p:spPr>
          <a:xfrm>
            <a:off x="6123575" y="2124100"/>
            <a:ext cx="25671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10" name="Google Shape;110;p25"/>
          <p:cNvSpPr txBox="1"/>
          <p:nvPr>
            <p:ph hasCustomPrompt="1" idx="6" type="title"/>
          </p:nvPr>
        </p:nvSpPr>
        <p:spPr>
          <a:xfrm>
            <a:off x="3997325" y="2956225"/>
            <a:ext cx="628500" cy="6285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4200"/>
              <a:buNone/>
              <a:defRPr sz="2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r>
              <a:t>xx%</a:t>
            </a:r>
          </a:p>
        </p:txBody>
      </p:sp>
      <p:sp>
        <p:nvSpPr>
          <p:cNvPr id="111" name="Google Shape;111;p25"/>
          <p:cNvSpPr txBox="1"/>
          <p:nvPr>
            <p:ph idx="7" type="subTitle"/>
          </p:nvPr>
        </p:nvSpPr>
        <p:spPr>
          <a:xfrm>
            <a:off x="2920475" y="3626875"/>
            <a:ext cx="27822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latin typeface="Exo"/>
                <a:ea typeface="Exo"/>
                <a:cs typeface="Exo"/>
                <a:sym typeface="Exo"/>
              </a:defRPr>
            </a:lvl1pPr>
            <a:lvl2pPr lvl="1" rtl="0" algn="ctr">
              <a:spcBef>
                <a:spcPts val="0"/>
              </a:spcBef>
              <a:spcAft>
                <a:spcPts val="0"/>
              </a:spcAft>
              <a:buNone/>
              <a:defRPr b="1">
                <a:latin typeface="Exo"/>
                <a:ea typeface="Exo"/>
                <a:cs typeface="Exo"/>
                <a:sym typeface="Exo"/>
              </a:defRPr>
            </a:lvl2pPr>
            <a:lvl3pPr lvl="2" rtl="0" algn="ctr">
              <a:spcBef>
                <a:spcPts val="0"/>
              </a:spcBef>
              <a:spcAft>
                <a:spcPts val="0"/>
              </a:spcAft>
              <a:buNone/>
              <a:defRPr b="1">
                <a:latin typeface="Exo"/>
                <a:ea typeface="Exo"/>
                <a:cs typeface="Exo"/>
                <a:sym typeface="Exo"/>
              </a:defRPr>
            </a:lvl3pPr>
            <a:lvl4pPr lvl="3" rtl="0" algn="ctr">
              <a:spcBef>
                <a:spcPts val="0"/>
              </a:spcBef>
              <a:spcAft>
                <a:spcPts val="0"/>
              </a:spcAft>
              <a:buNone/>
              <a:defRPr b="1">
                <a:latin typeface="Exo"/>
                <a:ea typeface="Exo"/>
                <a:cs typeface="Exo"/>
                <a:sym typeface="Exo"/>
              </a:defRPr>
            </a:lvl4pPr>
            <a:lvl5pPr lvl="4" rtl="0" algn="ctr">
              <a:spcBef>
                <a:spcPts val="0"/>
              </a:spcBef>
              <a:spcAft>
                <a:spcPts val="0"/>
              </a:spcAft>
              <a:buNone/>
              <a:defRPr b="1">
                <a:latin typeface="Exo"/>
                <a:ea typeface="Exo"/>
                <a:cs typeface="Exo"/>
                <a:sym typeface="Exo"/>
              </a:defRPr>
            </a:lvl5pPr>
            <a:lvl6pPr lvl="5" rtl="0" algn="ctr">
              <a:spcBef>
                <a:spcPts val="0"/>
              </a:spcBef>
              <a:spcAft>
                <a:spcPts val="0"/>
              </a:spcAft>
              <a:buNone/>
              <a:defRPr b="1">
                <a:latin typeface="Exo"/>
                <a:ea typeface="Exo"/>
                <a:cs typeface="Exo"/>
                <a:sym typeface="Exo"/>
              </a:defRPr>
            </a:lvl6pPr>
            <a:lvl7pPr lvl="6" rtl="0" algn="ctr">
              <a:spcBef>
                <a:spcPts val="0"/>
              </a:spcBef>
              <a:spcAft>
                <a:spcPts val="0"/>
              </a:spcAft>
              <a:buNone/>
              <a:defRPr b="1">
                <a:latin typeface="Exo"/>
                <a:ea typeface="Exo"/>
                <a:cs typeface="Exo"/>
                <a:sym typeface="Exo"/>
              </a:defRPr>
            </a:lvl7pPr>
            <a:lvl8pPr lvl="7" rtl="0" algn="ctr">
              <a:spcBef>
                <a:spcPts val="0"/>
              </a:spcBef>
              <a:spcAft>
                <a:spcPts val="0"/>
              </a:spcAft>
              <a:buNone/>
              <a:defRPr b="1">
                <a:latin typeface="Exo"/>
                <a:ea typeface="Exo"/>
                <a:cs typeface="Exo"/>
                <a:sym typeface="Exo"/>
              </a:defRPr>
            </a:lvl8pPr>
            <a:lvl9pPr lvl="8" rtl="0" algn="ctr">
              <a:spcBef>
                <a:spcPts val="0"/>
              </a:spcBef>
              <a:spcAft>
                <a:spcPts val="0"/>
              </a:spcAft>
              <a:buNone/>
              <a:defRPr b="1">
                <a:latin typeface="Exo"/>
                <a:ea typeface="Exo"/>
                <a:cs typeface="Exo"/>
                <a:sym typeface="Exo"/>
              </a:defRPr>
            </a:lvl9pPr>
          </a:lstStyle>
          <a:p/>
        </p:txBody>
      </p:sp>
      <p:sp>
        <p:nvSpPr>
          <p:cNvPr id="112" name="Google Shape;112;p25"/>
          <p:cNvSpPr txBox="1"/>
          <p:nvPr>
            <p:ph idx="8" type="subTitle"/>
          </p:nvPr>
        </p:nvSpPr>
        <p:spPr>
          <a:xfrm>
            <a:off x="3028025" y="3883075"/>
            <a:ext cx="2567100" cy="723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113" name="Google Shape;113;p25"/>
          <p:cNvSpPr txBox="1"/>
          <p:nvPr>
            <p:ph hasCustomPrompt="1" idx="9" type="title"/>
          </p:nvPr>
        </p:nvSpPr>
        <p:spPr>
          <a:xfrm>
            <a:off x="7092875" y="2956225"/>
            <a:ext cx="628500" cy="6285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marR="0" rtl="0">
              <a:spcBef>
                <a:spcPts val="0"/>
              </a:spcBef>
              <a:spcAft>
                <a:spcPts val="0"/>
              </a:spcAft>
              <a:buSzPts val="4200"/>
              <a:buNone/>
              <a:defRPr sz="2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r>
              <a:t>xx%</a:t>
            </a:r>
          </a:p>
        </p:txBody>
      </p:sp>
      <p:sp>
        <p:nvSpPr>
          <p:cNvPr id="114" name="Google Shape;114;p25"/>
          <p:cNvSpPr txBox="1"/>
          <p:nvPr>
            <p:ph idx="13" type="subTitle"/>
          </p:nvPr>
        </p:nvSpPr>
        <p:spPr>
          <a:xfrm>
            <a:off x="6016025" y="3626875"/>
            <a:ext cx="27822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latin typeface="Exo"/>
                <a:ea typeface="Exo"/>
                <a:cs typeface="Exo"/>
                <a:sym typeface="Exo"/>
              </a:defRPr>
            </a:lvl1pPr>
            <a:lvl2pPr lvl="1" rtl="0" algn="ctr">
              <a:spcBef>
                <a:spcPts val="0"/>
              </a:spcBef>
              <a:spcAft>
                <a:spcPts val="0"/>
              </a:spcAft>
              <a:buNone/>
              <a:defRPr b="1">
                <a:latin typeface="Exo"/>
                <a:ea typeface="Exo"/>
                <a:cs typeface="Exo"/>
                <a:sym typeface="Exo"/>
              </a:defRPr>
            </a:lvl2pPr>
            <a:lvl3pPr lvl="2" rtl="0" algn="ctr">
              <a:spcBef>
                <a:spcPts val="0"/>
              </a:spcBef>
              <a:spcAft>
                <a:spcPts val="0"/>
              </a:spcAft>
              <a:buNone/>
              <a:defRPr b="1">
                <a:latin typeface="Exo"/>
                <a:ea typeface="Exo"/>
                <a:cs typeface="Exo"/>
                <a:sym typeface="Exo"/>
              </a:defRPr>
            </a:lvl3pPr>
            <a:lvl4pPr lvl="3" rtl="0" algn="ctr">
              <a:spcBef>
                <a:spcPts val="0"/>
              </a:spcBef>
              <a:spcAft>
                <a:spcPts val="0"/>
              </a:spcAft>
              <a:buNone/>
              <a:defRPr b="1">
                <a:latin typeface="Exo"/>
                <a:ea typeface="Exo"/>
                <a:cs typeface="Exo"/>
                <a:sym typeface="Exo"/>
              </a:defRPr>
            </a:lvl4pPr>
            <a:lvl5pPr lvl="4" rtl="0" algn="ctr">
              <a:spcBef>
                <a:spcPts val="0"/>
              </a:spcBef>
              <a:spcAft>
                <a:spcPts val="0"/>
              </a:spcAft>
              <a:buNone/>
              <a:defRPr b="1">
                <a:latin typeface="Exo"/>
                <a:ea typeface="Exo"/>
                <a:cs typeface="Exo"/>
                <a:sym typeface="Exo"/>
              </a:defRPr>
            </a:lvl5pPr>
            <a:lvl6pPr lvl="5" rtl="0" algn="ctr">
              <a:spcBef>
                <a:spcPts val="0"/>
              </a:spcBef>
              <a:spcAft>
                <a:spcPts val="0"/>
              </a:spcAft>
              <a:buNone/>
              <a:defRPr b="1">
                <a:latin typeface="Exo"/>
                <a:ea typeface="Exo"/>
                <a:cs typeface="Exo"/>
                <a:sym typeface="Exo"/>
              </a:defRPr>
            </a:lvl6pPr>
            <a:lvl7pPr lvl="6" rtl="0" algn="ctr">
              <a:spcBef>
                <a:spcPts val="0"/>
              </a:spcBef>
              <a:spcAft>
                <a:spcPts val="0"/>
              </a:spcAft>
              <a:buNone/>
              <a:defRPr b="1">
                <a:latin typeface="Exo"/>
                <a:ea typeface="Exo"/>
                <a:cs typeface="Exo"/>
                <a:sym typeface="Exo"/>
              </a:defRPr>
            </a:lvl7pPr>
            <a:lvl8pPr lvl="7" rtl="0" algn="ctr">
              <a:spcBef>
                <a:spcPts val="0"/>
              </a:spcBef>
              <a:spcAft>
                <a:spcPts val="0"/>
              </a:spcAft>
              <a:buNone/>
              <a:defRPr b="1">
                <a:latin typeface="Exo"/>
                <a:ea typeface="Exo"/>
                <a:cs typeface="Exo"/>
                <a:sym typeface="Exo"/>
              </a:defRPr>
            </a:lvl8pPr>
            <a:lvl9pPr lvl="8" rtl="0" algn="ctr">
              <a:spcBef>
                <a:spcPts val="0"/>
              </a:spcBef>
              <a:spcAft>
                <a:spcPts val="0"/>
              </a:spcAft>
              <a:buNone/>
              <a:defRPr b="1">
                <a:latin typeface="Exo"/>
                <a:ea typeface="Exo"/>
                <a:cs typeface="Exo"/>
                <a:sym typeface="Exo"/>
              </a:defRPr>
            </a:lvl9pPr>
          </a:lstStyle>
          <a:p/>
        </p:txBody>
      </p:sp>
      <p:sp>
        <p:nvSpPr>
          <p:cNvPr id="115" name="Google Shape;115;p25"/>
          <p:cNvSpPr txBox="1"/>
          <p:nvPr>
            <p:ph idx="14" type="subTitle"/>
          </p:nvPr>
        </p:nvSpPr>
        <p:spPr>
          <a:xfrm>
            <a:off x="6123575" y="3883075"/>
            <a:ext cx="25671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16" name="Google Shape;116;p25"/>
          <p:cNvSpPr txBox="1"/>
          <p:nvPr>
            <p:ph idx="15"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117" name="Google Shape;117;p25"/>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118" name="Google Shape;118;p25"/>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_1">
    <p:bg>
      <p:bgPr>
        <a:solidFill>
          <a:schemeClr val="dk1"/>
        </a:solidFill>
      </p:bgPr>
    </p:bg>
    <p:spTree>
      <p:nvGrpSpPr>
        <p:cNvPr id="119" name="Shape 119"/>
        <p:cNvGrpSpPr/>
        <p:nvPr/>
      </p:nvGrpSpPr>
      <p:grpSpPr>
        <a:xfrm>
          <a:off x="0" y="0"/>
          <a:ext cx="0" cy="0"/>
          <a:chOff x="0" y="0"/>
          <a:chExt cx="0" cy="0"/>
        </a:xfrm>
      </p:grpSpPr>
      <p:sp>
        <p:nvSpPr>
          <p:cNvPr id="120" name="Google Shape;120;p26"/>
          <p:cNvSpPr txBox="1"/>
          <p:nvPr>
            <p:ph idx="1" type="subTitle"/>
          </p:nvPr>
        </p:nvSpPr>
        <p:spPr>
          <a:xfrm>
            <a:off x="1268250" y="3014025"/>
            <a:ext cx="6607500" cy="85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Lora"/>
              <a:buNone/>
              <a:defRPr sz="21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26"/>
          <p:cNvSpPr txBox="1"/>
          <p:nvPr>
            <p:ph type="ctrTitle"/>
          </p:nvPr>
        </p:nvSpPr>
        <p:spPr>
          <a:xfrm>
            <a:off x="3191250" y="3997276"/>
            <a:ext cx="2761200" cy="4827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1800"/>
              <a:buFont typeface="Roboto"/>
              <a:buNone/>
              <a:defRPr sz="18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2" name="Google Shape;122;p26"/>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123" name="Google Shape;123;p26"/>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
    <p:spTree>
      <p:nvGrpSpPr>
        <p:cNvPr id="124" name="Shape 124"/>
        <p:cNvGrpSpPr/>
        <p:nvPr/>
      </p:nvGrpSpPr>
      <p:grpSpPr>
        <a:xfrm>
          <a:off x="0" y="0"/>
          <a:ext cx="0" cy="0"/>
          <a:chOff x="0" y="0"/>
          <a:chExt cx="0" cy="0"/>
        </a:xfrm>
      </p:grpSpPr>
      <p:sp>
        <p:nvSpPr>
          <p:cNvPr id="125" name="Google Shape;125;p27"/>
          <p:cNvSpPr txBox="1"/>
          <p:nvPr>
            <p:ph idx="1" type="subTitle"/>
          </p:nvPr>
        </p:nvSpPr>
        <p:spPr>
          <a:xfrm>
            <a:off x="713225" y="2952500"/>
            <a:ext cx="22617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000">
                <a:latin typeface="Exo"/>
                <a:ea typeface="Exo"/>
                <a:cs typeface="Exo"/>
                <a:sym typeface="Exo"/>
              </a:defRPr>
            </a:lvl1pPr>
            <a:lvl2pPr lvl="1" rtl="0" algn="ctr">
              <a:spcBef>
                <a:spcPts val="0"/>
              </a:spcBef>
              <a:spcAft>
                <a:spcPts val="0"/>
              </a:spcAft>
              <a:buNone/>
              <a:defRPr b="1" sz="2000">
                <a:latin typeface="Exo"/>
                <a:ea typeface="Exo"/>
                <a:cs typeface="Exo"/>
                <a:sym typeface="Exo"/>
              </a:defRPr>
            </a:lvl2pPr>
            <a:lvl3pPr lvl="2" rtl="0" algn="ctr">
              <a:spcBef>
                <a:spcPts val="0"/>
              </a:spcBef>
              <a:spcAft>
                <a:spcPts val="0"/>
              </a:spcAft>
              <a:buNone/>
              <a:defRPr b="1" sz="2000">
                <a:latin typeface="Exo"/>
                <a:ea typeface="Exo"/>
                <a:cs typeface="Exo"/>
                <a:sym typeface="Exo"/>
              </a:defRPr>
            </a:lvl3pPr>
            <a:lvl4pPr lvl="3" rtl="0" algn="ctr">
              <a:spcBef>
                <a:spcPts val="0"/>
              </a:spcBef>
              <a:spcAft>
                <a:spcPts val="0"/>
              </a:spcAft>
              <a:buNone/>
              <a:defRPr b="1" sz="2000">
                <a:latin typeface="Exo"/>
                <a:ea typeface="Exo"/>
                <a:cs typeface="Exo"/>
                <a:sym typeface="Exo"/>
              </a:defRPr>
            </a:lvl4pPr>
            <a:lvl5pPr lvl="4" rtl="0" algn="ctr">
              <a:spcBef>
                <a:spcPts val="0"/>
              </a:spcBef>
              <a:spcAft>
                <a:spcPts val="0"/>
              </a:spcAft>
              <a:buNone/>
              <a:defRPr b="1" sz="2000">
                <a:latin typeface="Exo"/>
                <a:ea typeface="Exo"/>
                <a:cs typeface="Exo"/>
                <a:sym typeface="Exo"/>
              </a:defRPr>
            </a:lvl5pPr>
            <a:lvl6pPr lvl="5" rtl="0" algn="ctr">
              <a:spcBef>
                <a:spcPts val="0"/>
              </a:spcBef>
              <a:spcAft>
                <a:spcPts val="0"/>
              </a:spcAft>
              <a:buNone/>
              <a:defRPr b="1" sz="2000">
                <a:latin typeface="Exo"/>
                <a:ea typeface="Exo"/>
                <a:cs typeface="Exo"/>
                <a:sym typeface="Exo"/>
              </a:defRPr>
            </a:lvl6pPr>
            <a:lvl7pPr lvl="6" rtl="0" algn="ctr">
              <a:spcBef>
                <a:spcPts val="0"/>
              </a:spcBef>
              <a:spcAft>
                <a:spcPts val="0"/>
              </a:spcAft>
              <a:buNone/>
              <a:defRPr b="1" sz="2000">
                <a:latin typeface="Exo"/>
                <a:ea typeface="Exo"/>
                <a:cs typeface="Exo"/>
                <a:sym typeface="Exo"/>
              </a:defRPr>
            </a:lvl7pPr>
            <a:lvl8pPr lvl="7" rtl="0" algn="ctr">
              <a:spcBef>
                <a:spcPts val="0"/>
              </a:spcBef>
              <a:spcAft>
                <a:spcPts val="0"/>
              </a:spcAft>
              <a:buNone/>
              <a:defRPr b="1" sz="2000">
                <a:latin typeface="Exo"/>
                <a:ea typeface="Exo"/>
                <a:cs typeface="Exo"/>
                <a:sym typeface="Exo"/>
              </a:defRPr>
            </a:lvl8pPr>
            <a:lvl9pPr lvl="8" rtl="0" algn="ctr">
              <a:spcBef>
                <a:spcPts val="0"/>
              </a:spcBef>
              <a:spcAft>
                <a:spcPts val="0"/>
              </a:spcAft>
              <a:buNone/>
              <a:defRPr b="1" sz="2000">
                <a:latin typeface="Exo"/>
                <a:ea typeface="Exo"/>
                <a:cs typeface="Exo"/>
                <a:sym typeface="Exo"/>
              </a:defRPr>
            </a:lvl9pPr>
          </a:lstStyle>
          <a:p/>
        </p:txBody>
      </p:sp>
      <p:sp>
        <p:nvSpPr>
          <p:cNvPr id="126" name="Google Shape;126;p27"/>
          <p:cNvSpPr txBox="1"/>
          <p:nvPr>
            <p:ph idx="2" type="subTitle"/>
          </p:nvPr>
        </p:nvSpPr>
        <p:spPr>
          <a:xfrm>
            <a:off x="713225" y="320870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27" name="Google Shape;127;p27"/>
          <p:cNvSpPr txBox="1"/>
          <p:nvPr>
            <p:ph idx="3" type="subTitle"/>
          </p:nvPr>
        </p:nvSpPr>
        <p:spPr>
          <a:xfrm>
            <a:off x="3441150" y="2952500"/>
            <a:ext cx="22617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000">
                <a:latin typeface="Exo"/>
                <a:ea typeface="Exo"/>
                <a:cs typeface="Exo"/>
                <a:sym typeface="Exo"/>
              </a:defRPr>
            </a:lvl1pPr>
            <a:lvl2pPr lvl="1" rtl="0" algn="ctr">
              <a:spcBef>
                <a:spcPts val="0"/>
              </a:spcBef>
              <a:spcAft>
                <a:spcPts val="0"/>
              </a:spcAft>
              <a:buNone/>
              <a:defRPr b="1" sz="2000">
                <a:latin typeface="Exo"/>
                <a:ea typeface="Exo"/>
                <a:cs typeface="Exo"/>
                <a:sym typeface="Exo"/>
              </a:defRPr>
            </a:lvl2pPr>
            <a:lvl3pPr lvl="2" rtl="0" algn="ctr">
              <a:spcBef>
                <a:spcPts val="0"/>
              </a:spcBef>
              <a:spcAft>
                <a:spcPts val="0"/>
              </a:spcAft>
              <a:buNone/>
              <a:defRPr b="1" sz="2000">
                <a:latin typeface="Exo"/>
                <a:ea typeface="Exo"/>
                <a:cs typeface="Exo"/>
                <a:sym typeface="Exo"/>
              </a:defRPr>
            </a:lvl3pPr>
            <a:lvl4pPr lvl="3" rtl="0" algn="ctr">
              <a:spcBef>
                <a:spcPts val="0"/>
              </a:spcBef>
              <a:spcAft>
                <a:spcPts val="0"/>
              </a:spcAft>
              <a:buNone/>
              <a:defRPr b="1" sz="2000">
                <a:latin typeface="Exo"/>
                <a:ea typeface="Exo"/>
                <a:cs typeface="Exo"/>
                <a:sym typeface="Exo"/>
              </a:defRPr>
            </a:lvl4pPr>
            <a:lvl5pPr lvl="4" rtl="0" algn="ctr">
              <a:spcBef>
                <a:spcPts val="0"/>
              </a:spcBef>
              <a:spcAft>
                <a:spcPts val="0"/>
              </a:spcAft>
              <a:buNone/>
              <a:defRPr b="1" sz="2000">
                <a:latin typeface="Exo"/>
                <a:ea typeface="Exo"/>
                <a:cs typeface="Exo"/>
                <a:sym typeface="Exo"/>
              </a:defRPr>
            </a:lvl5pPr>
            <a:lvl6pPr lvl="5" rtl="0" algn="ctr">
              <a:spcBef>
                <a:spcPts val="0"/>
              </a:spcBef>
              <a:spcAft>
                <a:spcPts val="0"/>
              </a:spcAft>
              <a:buNone/>
              <a:defRPr b="1" sz="2000">
                <a:latin typeface="Exo"/>
                <a:ea typeface="Exo"/>
                <a:cs typeface="Exo"/>
                <a:sym typeface="Exo"/>
              </a:defRPr>
            </a:lvl6pPr>
            <a:lvl7pPr lvl="6" rtl="0" algn="ctr">
              <a:spcBef>
                <a:spcPts val="0"/>
              </a:spcBef>
              <a:spcAft>
                <a:spcPts val="0"/>
              </a:spcAft>
              <a:buNone/>
              <a:defRPr b="1" sz="2000">
                <a:latin typeface="Exo"/>
                <a:ea typeface="Exo"/>
                <a:cs typeface="Exo"/>
                <a:sym typeface="Exo"/>
              </a:defRPr>
            </a:lvl7pPr>
            <a:lvl8pPr lvl="7" rtl="0" algn="ctr">
              <a:spcBef>
                <a:spcPts val="0"/>
              </a:spcBef>
              <a:spcAft>
                <a:spcPts val="0"/>
              </a:spcAft>
              <a:buNone/>
              <a:defRPr b="1" sz="2000">
                <a:latin typeface="Exo"/>
                <a:ea typeface="Exo"/>
                <a:cs typeface="Exo"/>
                <a:sym typeface="Exo"/>
              </a:defRPr>
            </a:lvl8pPr>
            <a:lvl9pPr lvl="8" rtl="0" algn="ctr">
              <a:spcBef>
                <a:spcPts val="0"/>
              </a:spcBef>
              <a:spcAft>
                <a:spcPts val="0"/>
              </a:spcAft>
              <a:buNone/>
              <a:defRPr b="1" sz="2000">
                <a:latin typeface="Exo"/>
                <a:ea typeface="Exo"/>
                <a:cs typeface="Exo"/>
                <a:sym typeface="Exo"/>
              </a:defRPr>
            </a:lvl9pPr>
          </a:lstStyle>
          <a:p/>
        </p:txBody>
      </p:sp>
      <p:sp>
        <p:nvSpPr>
          <p:cNvPr id="128" name="Google Shape;128;p27"/>
          <p:cNvSpPr txBox="1"/>
          <p:nvPr>
            <p:ph idx="4" type="subTitle"/>
          </p:nvPr>
        </p:nvSpPr>
        <p:spPr>
          <a:xfrm>
            <a:off x="3441150" y="320870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29" name="Google Shape;129;p27"/>
          <p:cNvSpPr txBox="1"/>
          <p:nvPr>
            <p:ph idx="5" type="subTitle"/>
          </p:nvPr>
        </p:nvSpPr>
        <p:spPr>
          <a:xfrm>
            <a:off x="6169050" y="2952500"/>
            <a:ext cx="22617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000">
                <a:latin typeface="Exo"/>
                <a:ea typeface="Exo"/>
                <a:cs typeface="Exo"/>
                <a:sym typeface="Exo"/>
              </a:defRPr>
            </a:lvl1pPr>
            <a:lvl2pPr lvl="1" rtl="0" algn="ctr">
              <a:spcBef>
                <a:spcPts val="0"/>
              </a:spcBef>
              <a:spcAft>
                <a:spcPts val="0"/>
              </a:spcAft>
              <a:buNone/>
              <a:defRPr b="1" sz="2000">
                <a:latin typeface="Exo"/>
                <a:ea typeface="Exo"/>
                <a:cs typeface="Exo"/>
                <a:sym typeface="Exo"/>
              </a:defRPr>
            </a:lvl2pPr>
            <a:lvl3pPr lvl="2" rtl="0" algn="ctr">
              <a:spcBef>
                <a:spcPts val="0"/>
              </a:spcBef>
              <a:spcAft>
                <a:spcPts val="0"/>
              </a:spcAft>
              <a:buNone/>
              <a:defRPr b="1" sz="2000">
                <a:latin typeface="Exo"/>
                <a:ea typeface="Exo"/>
                <a:cs typeface="Exo"/>
                <a:sym typeface="Exo"/>
              </a:defRPr>
            </a:lvl3pPr>
            <a:lvl4pPr lvl="3" rtl="0" algn="ctr">
              <a:spcBef>
                <a:spcPts val="0"/>
              </a:spcBef>
              <a:spcAft>
                <a:spcPts val="0"/>
              </a:spcAft>
              <a:buNone/>
              <a:defRPr b="1" sz="2000">
                <a:latin typeface="Exo"/>
                <a:ea typeface="Exo"/>
                <a:cs typeface="Exo"/>
                <a:sym typeface="Exo"/>
              </a:defRPr>
            </a:lvl4pPr>
            <a:lvl5pPr lvl="4" rtl="0" algn="ctr">
              <a:spcBef>
                <a:spcPts val="0"/>
              </a:spcBef>
              <a:spcAft>
                <a:spcPts val="0"/>
              </a:spcAft>
              <a:buNone/>
              <a:defRPr b="1" sz="2000">
                <a:latin typeface="Exo"/>
                <a:ea typeface="Exo"/>
                <a:cs typeface="Exo"/>
                <a:sym typeface="Exo"/>
              </a:defRPr>
            </a:lvl5pPr>
            <a:lvl6pPr lvl="5" rtl="0" algn="ctr">
              <a:spcBef>
                <a:spcPts val="0"/>
              </a:spcBef>
              <a:spcAft>
                <a:spcPts val="0"/>
              </a:spcAft>
              <a:buNone/>
              <a:defRPr b="1" sz="2000">
                <a:latin typeface="Exo"/>
                <a:ea typeface="Exo"/>
                <a:cs typeface="Exo"/>
                <a:sym typeface="Exo"/>
              </a:defRPr>
            </a:lvl6pPr>
            <a:lvl7pPr lvl="6" rtl="0" algn="ctr">
              <a:spcBef>
                <a:spcPts val="0"/>
              </a:spcBef>
              <a:spcAft>
                <a:spcPts val="0"/>
              </a:spcAft>
              <a:buNone/>
              <a:defRPr b="1" sz="2000">
                <a:latin typeface="Exo"/>
                <a:ea typeface="Exo"/>
                <a:cs typeface="Exo"/>
                <a:sym typeface="Exo"/>
              </a:defRPr>
            </a:lvl7pPr>
            <a:lvl8pPr lvl="7" rtl="0" algn="ctr">
              <a:spcBef>
                <a:spcPts val="0"/>
              </a:spcBef>
              <a:spcAft>
                <a:spcPts val="0"/>
              </a:spcAft>
              <a:buNone/>
              <a:defRPr b="1" sz="2000">
                <a:latin typeface="Exo"/>
                <a:ea typeface="Exo"/>
                <a:cs typeface="Exo"/>
                <a:sym typeface="Exo"/>
              </a:defRPr>
            </a:lvl8pPr>
            <a:lvl9pPr lvl="8" rtl="0" algn="ctr">
              <a:spcBef>
                <a:spcPts val="0"/>
              </a:spcBef>
              <a:spcAft>
                <a:spcPts val="0"/>
              </a:spcAft>
              <a:buNone/>
              <a:defRPr b="1" sz="2000">
                <a:latin typeface="Exo"/>
                <a:ea typeface="Exo"/>
                <a:cs typeface="Exo"/>
                <a:sym typeface="Exo"/>
              </a:defRPr>
            </a:lvl9pPr>
          </a:lstStyle>
          <a:p/>
        </p:txBody>
      </p:sp>
      <p:sp>
        <p:nvSpPr>
          <p:cNvPr id="130" name="Google Shape;130;p27"/>
          <p:cNvSpPr txBox="1"/>
          <p:nvPr>
            <p:ph idx="6" type="subTitle"/>
          </p:nvPr>
        </p:nvSpPr>
        <p:spPr>
          <a:xfrm>
            <a:off x="6169050" y="320870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31" name="Google Shape;131;p27"/>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132" name="Google Shape;132;p27"/>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133" name="Google Shape;133;p27"/>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
    <p:spTree>
      <p:nvGrpSpPr>
        <p:cNvPr id="134" name="Shape 134"/>
        <p:cNvGrpSpPr/>
        <p:nvPr/>
      </p:nvGrpSpPr>
      <p:grpSpPr>
        <a:xfrm>
          <a:off x="0" y="0"/>
          <a:ext cx="0" cy="0"/>
          <a:chOff x="0" y="0"/>
          <a:chExt cx="0" cy="0"/>
        </a:xfrm>
      </p:grpSpPr>
      <p:sp>
        <p:nvSpPr>
          <p:cNvPr id="135" name="Google Shape;135;p28"/>
          <p:cNvSpPr txBox="1"/>
          <p:nvPr>
            <p:ph idx="1" type="subTitle"/>
          </p:nvPr>
        </p:nvSpPr>
        <p:spPr>
          <a:xfrm>
            <a:off x="1081284" y="3238525"/>
            <a:ext cx="1663800" cy="3735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SzPts val="1800"/>
              <a:buFont typeface="Exo"/>
              <a:buNone/>
              <a:defRPr b="1">
                <a:latin typeface="Exo"/>
                <a:ea typeface="Exo"/>
                <a:cs typeface="Exo"/>
                <a:sym typeface="Exo"/>
              </a:defRPr>
            </a:lvl1pPr>
            <a:lvl2pPr lvl="1" rtl="0">
              <a:lnSpc>
                <a:spcPct val="100000"/>
              </a:lnSpc>
              <a:spcBef>
                <a:spcPts val="0"/>
              </a:spcBef>
              <a:spcAft>
                <a:spcPts val="0"/>
              </a:spcAft>
              <a:buSzPts val="1800"/>
              <a:buFont typeface="Exo"/>
              <a:buNone/>
              <a:defRPr b="1" sz="1800">
                <a:latin typeface="Exo"/>
                <a:ea typeface="Exo"/>
                <a:cs typeface="Exo"/>
                <a:sym typeface="Exo"/>
              </a:defRPr>
            </a:lvl2pPr>
            <a:lvl3pPr lvl="2" rtl="0">
              <a:lnSpc>
                <a:spcPct val="100000"/>
              </a:lnSpc>
              <a:spcBef>
                <a:spcPts val="0"/>
              </a:spcBef>
              <a:spcAft>
                <a:spcPts val="0"/>
              </a:spcAft>
              <a:buSzPts val="1800"/>
              <a:buFont typeface="Exo"/>
              <a:buNone/>
              <a:defRPr b="1" sz="1800">
                <a:latin typeface="Exo"/>
                <a:ea typeface="Exo"/>
                <a:cs typeface="Exo"/>
                <a:sym typeface="Exo"/>
              </a:defRPr>
            </a:lvl3pPr>
            <a:lvl4pPr lvl="3" rtl="0">
              <a:lnSpc>
                <a:spcPct val="100000"/>
              </a:lnSpc>
              <a:spcBef>
                <a:spcPts val="0"/>
              </a:spcBef>
              <a:spcAft>
                <a:spcPts val="0"/>
              </a:spcAft>
              <a:buSzPts val="1800"/>
              <a:buFont typeface="Exo"/>
              <a:buNone/>
              <a:defRPr b="1" sz="1800">
                <a:latin typeface="Exo"/>
                <a:ea typeface="Exo"/>
                <a:cs typeface="Exo"/>
                <a:sym typeface="Exo"/>
              </a:defRPr>
            </a:lvl4pPr>
            <a:lvl5pPr lvl="4" rtl="0">
              <a:lnSpc>
                <a:spcPct val="100000"/>
              </a:lnSpc>
              <a:spcBef>
                <a:spcPts val="0"/>
              </a:spcBef>
              <a:spcAft>
                <a:spcPts val="0"/>
              </a:spcAft>
              <a:buSzPts val="1800"/>
              <a:buFont typeface="Exo"/>
              <a:buNone/>
              <a:defRPr b="1" sz="1800">
                <a:latin typeface="Exo"/>
                <a:ea typeface="Exo"/>
                <a:cs typeface="Exo"/>
                <a:sym typeface="Exo"/>
              </a:defRPr>
            </a:lvl5pPr>
            <a:lvl6pPr lvl="5" rtl="0">
              <a:lnSpc>
                <a:spcPct val="100000"/>
              </a:lnSpc>
              <a:spcBef>
                <a:spcPts val="0"/>
              </a:spcBef>
              <a:spcAft>
                <a:spcPts val="0"/>
              </a:spcAft>
              <a:buSzPts val="1800"/>
              <a:buFont typeface="Exo"/>
              <a:buNone/>
              <a:defRPr b="1" sz="1800">
                <a:latin typeface="Exo"/>
                <a:ea typeface="Exo"/>
                <a:cs typeface="Exo"/>
                <a:sym typeface="Exo"/>
              </a:defRPr>
            </a:lvl6pPr>
            <a:lvl7pPr lvl="6" rtl="0">
              <a:lnSpc>
                <a:spcPct val="100000"/>
              </a:lnSpc>
              <a:spcBef>
                <a:spcPts val="0"/>
              </a:spcBef>
              <a:spcAft>
                <a:spcPts val="0"/>
              </a:spcAft>
              <a:buSzPts val="1800"/>
              <a:buFont typeface="Exo"/>
              <a:buNone/>
              <a:defRPr b="1" sz="1800">
                <a:latin typeface="Exo"/>
                <a:ea typeface="Exo"/>
                <a:cs typeface="Exo"/>
                <a:sym typeface="Exo"/>
              </a:defRPr>
            </a:lvl7pPr>
            <a:lvl8pPr lvl="7" rtl="0">
              <a:lnSpc>
                <a:spcPct val="100000"/>
              </a:lnSpc>
              <a:spcBef>
                <a:spcPts val="0"/>
              </a:spcBef>
              <a:spcAft>
                <a:spcPts val="0"/>
              </a:spcAft>
              <a:buSzPts val="1800"/>
              <a:buFont typeface="Exo"/>
              <a:buNone/>
              <a:defRPr b="1" sz="1800">
                <a:latin typeface="Exo"/>
                <a:ea typeface="Exo"/>
                <a:cs typeface="Exo"/>
                <a:sym typeface="Exo"/>
              </a:defRPr>
            </a:lvl8pPr>
            <a:lvl9pPr lvl="8" rtl="0">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136" name="Google Shape;136;p28"/>
          <p:cNvSpPr txBox="1"/>
          <p:nvPr>
            <p:ph idx="2" type="subTitle"/>
          </p:nvPr>
        </p:nvSpPr>
        <p:spPr>
          <a:xfrm>
            <a:off x="998784" y="3556500"/>
            <a:ext cx="1828800" cy="8961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7" name="Google Shape;137;p28"/>
          <p:cNvSpPr txBox="1"/>
          <p:nvPr>
            <p:ph idx="3" type="subTitle"/>
          </p:nvPr>
        </p:nvSpPr>
        <p:spPr>
          <a:xfrm>
            <a:off x="3740100" y="3238525"/>
            <a:ext cx="1663800" cy="3735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SzPts val="1800"/>
              <a:buFont typeface="Exo"/>
              <a:buNone/>
              <a:defRPr b="1">
                <a:latin typeface="Exo"/>
                <a:ea typeface="Exo"/>
                <a:cs typeface="Exo"/>
                <a:sym typeface="Exo"/>
              </a:defRPr>
            </a:lvl1pPr>
            <a:lvl2pPr lvl="1" rtl="0">
              <a:lnSpc>
                <a:spcPct val="100000"/>
              </a:lnSpc>
              <a:spcBef>
                <a:spcPts val="0"/>
              </a:spcBef>
              <a:spcAft>
                <a:spcPts val="0"/>
              </a:spcAft>
              <a:buSzPts val="1800"/>
              <a:buFont typeface="Exo"/>
              <a:buNone/>
              <a:defRPr b="1" sz="1800">
                <a:latin typeface="Exo"/>
                <a:ea typeface="Exo"/>
                <a:cs typeface="Exo"/>
                <a:sym typeface="Exo"/>
              </a:defRPr>
            </a:lvl2pPr>
            <a:lvl3pPr lvl="2" rtl="0">
              <a:lnSpc>
                <a:spcPct val="100000"/>
              </a:lnSpc>
              <a:spcBef>
                <a:spcPts val="0"/>
              </a:spcBef>
              <a:spcAft>
                <a:spcPts val="0"/>
              </a:spcAft>
              <a:buSzPts val="1800"/>
              <a:buFont typeface="Exo"/>
              <a:buNone/>
              <a:defRPr b="1" sz="1800">
                <a:latin typeface="Exo"/>
                <a:ea typeface="Exo"/>
                <a:cs typeface="Exo"/>
                <a:sym typeface="Exo"/>
              </a:defRPr>
            </a:lvl3pPr>
            <a:lvl4pPr lvl="3" rtl="0">
              <a:lnSpc>
                <a:spcPct val="100000"/>
              </a:lnSpc>
              <a:spcBef>
                <a:spcPts val="0"/>
              </a:spcBef>
              <a:spcAft>
                <a:spcPts val="0"/>
              </a:spcAft>
              <a:buSzPts val="1800"/>
              <a:buFont typeface="Exo"/>
              <a:buNone/>
              <a:defRPr b="1" sz="1800">
                <a:latin typeface="Exo"/>
                <a:ea typeface="Exo"/>
                <a:cs typeface="Exo"/>
                <a:sym typeface="Exo"/>
              </a:defRPr>
            </a:lvl4pPr>
            <a:lvl5pPr lvl="4" rtl="0">
              <a:lnSpc>
                <a:spcPct val="100000"/>
              </a:lnSpc>
              <a:spcBef>
                <a:spcPts val="0"/>
              </a:spcBef>
              <a:spcAft>
                <a:spcPts val="0"/>
              </a:spcAft>
              <a:buSzPts val="1800"/>
              <a:buFont typeface="Exo"/>
              <a:buNone/>
              <a:defRPr b="1" sz="1800">
                <a:latin typeface="Exo"/>
                <a:ea typeface="Exo"/>
                <a:cs typeface="Exo"/>
                <a:sym typeface="Exo"/>
              </a:defRPr>
            </a:lvl5pPr>
            <a:lvl6pPr lvl="5" rtl="0">
              <a:lnSpc>
                <a:spcPct val="100000"/>
              </a:lnSpc>
              <a:spcBef>
                <a:spcPts val="0"/>
              </a:spcBef>
              <a:spcAft>
                <a:spcPts val="0"/>
              </a:spcAft>
              <a:buSzPts val="1800"/>
              <a:buFont typeface="Exo"/>
              <a:buNone/>
              <a:defRPr b="1" sz="1800">
                <a:latin typeface="Exo"/>
                <a:ea typeface="Exo"/>
                <a:cs typeface="Exo"/>
                <a:sym typeface="Exo"/>
              </a:defRPr>
            </a:lvl6pPr>
            <a:lvl7pPr lvl="6" rtl="0">
              <a:lnSpc>
                <a:spcPct val="100000"/>
              </a:lnSpc>
              <a:spcBef>
                <a:spcPts val="0"/>
              </a:spcBef>
              <a:spcAft>
                <a:spcPts val="0"/>
              </a:spcAft>
              <a:buSzPts val="1800"/>
              <a:buFont typeface="Exo"/>
              <a:buNone/>
              <a:defRPr b="1" sz="1800">
                <a:latin typeface="Exo"/>
                <a:ea typeface="Exo"/>
                <a:cs typeface="Exo"/>
                <a:sym typeface="Exo"/>
              </a:defRPr>
            </a:lvl7pPr>
            <a:lvl8pPr lvl="7" rtl="0">
              <a:lnSpc>
                <a:spcPct val="100000"/>
              </a:lnSpc>
              <a:spcBef>
                <a:spcPts val="0"/>
              </a:spcBef>
              <a:spcAft>
                <a:spcPts val="0"/>
              </a:spcAft>
              <a:buSzPts val="1800"/>
              <a:buFont typeface="Exo"/>
              <a:buNone/>
              <a:defRPr b="1" sz="1800">
                <a:latin typeface="Exo"/>
                <a:ea typeface="Exo"/>
                <a:cs typeface="Exo"/>
                <a:sym typeface="Exo"/>
              </a:defRPr>
            </a:lvl8pPr>
            <a:lvl9pPr lvl="8" rtl="0">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138" name="Google Shape;138;p28"/>
          <p:cNvSpPr txBox="1"/>
          <p:nvPr>
            <p:ph idx="4" type="subTitle"/>
          </p:nvPr>
        </p:nvSpPr>
        <p:spPr>
          <a:xfrm>
            <a:off x="3657600" y="3556500"/>
            <a:ext cx="1828800" cy="9045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9" name="Google Shape;139;p28"/>
          <p:cNvSpPr txBox="1"/>
          <p:nvPr>
            <p:ph idx="5" type="subTitle"/>
          </p:nvPr>
        </p:nvSpPr>
        <p:spPr>
          <a:xfrm>
            <a:off x="6404300" y="3238525"/>
            <a:ext cx="1663800" cy="3735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SzPts val="1800"/>
              <a:buFont typeface="Exo"/>
              <a:buNone/>
              <a:defRPr b="1">
                <a:latin typeface="Exo"/>
                <a:ea typeface="Exo"/>
                <a:cs typeface="Exo"/>
                <a:sym typeface="Exo"/>
              </a:defRPr>
            </a:lvl1pPr>
            <a:lvl2pPr lvl="1" rtl="0">
              <a:lnSpc>
                <a:spcPct val="100000"/>
              </a:lnSpc>
              <a:spcBef>
                <a:spcPts val="0"/>
              </a:spcBef>
              <a:spcAft>
                <a:spcPts val="0"/>
              </a:spcAft>
              <a:buSzPts val="1800"/>
              <a:buFont typeface="Exo"/>
              <a:buNone/>
              <a:defRPr b="1" sz="1800">
                <a:latin typeface="Exo"/>
                <a:ea typeface="Exo"/>
                <a:cs typeface="Exo"/>
                <a:sym typeface="Exo"/>
              </a:defRPr>
            </a:lvl2pPr>
            <a:lvl3pPr lvl="2" rtl="0">
              <a:lnSpc>
                <a:spcPct val="100000"/>
              </a:lnSpc>
              <a:spcBef>
                <a:spcPts val="0"/>
              </a:spcBef>
              <a:spcAft>
                <a:spcPts val="0"/>
              </a:spcAft>
              <a:buSzPts val="1800"/>
              <a:buFont typeface="Exo"/>
              <a:buNone/>
              <a:defRPr b="1" sz="1800">
                <a:latin typeface="Exo"/>
                <a:ea typeface="Exo"/>
                <a:cs typeface="Exo"/>
                <a:sym typeface="Exo"/>
              </a:defRPr>
            </a:lvl3pPr>
            <a:lvl4pPr lvl="3" rtl="0">
              <a:lnSpc>
                <a:spcPct val="100000"/>
              </a:lnSpc>
              <a:spcBef>
                <a:spcPts val="0"/>
              </a:spcBef>
              <a:spcAft>
                <a:spcPts val="0"/>
              </a:spcAft>
              <a:buSzPts val="1800"/>
              <a:buFont typeface="Exo"/>
              <a:buNone/>
              <a:defRPr b="1" sz="1800">
                <a:latin typeface="Exo"/>
                <a:ea typeface="Exo"/>
                <a:cs typeface="Exo"/>
                <a:sym typeface="Exo"/>
              </a:defRPr>
            </a:lvl4pPr>
            <a:lvl5pPr lvl="4" rtl="0">
              <a:lnSpc>
                <a:spcPct val="100000"/>
              </a:lnSpc>
              <a:spcBef>
                <a:spcPts val="0"/>
              </a:spcBef>
              <a:spcAft>
                <a:spcPts val="0"/>
              </a:spcAft>
              <a:buSzPts val="1800"/>
              <a:buFont typeface="Exo"/>
              <a:buNone/>
              <a:defRPr b="1" sz="1800">
                <a:latin typeface="Exo"/>
                <a:ea typeface="Exo"/>
                <a:cs typeface="Exo"/>
                <a:sym typeface="Exo"/>
              </a:defRPr>
            </a:lvl5pPr>
            <a:lvl6pPr lvl="5" rtl="0">
              <a:lnSpc>
                <a:spcPct val="100000"/>
              </a:lnSpc>
              <a:spcBef>
                <a:spcPts val="0"/>
              </a:spcBef>
              <a:spcAft>
                <a:spcPts val="0"/>
              </a:spcAft>
              <a:buSzPts val="1800"/>
              <a:buFont typeface="Exo"/>
              <a:buNone/>
              <a:defRPr b="1" sz="1800">
                <a:latin typeface="Exo"/>
                <a:ea typeface="Exo"/>
                <a:cs typeface="Exo"/>
                <a:sym typeface="Exo"/>
              </a:defRPr>
            </a:lvl6pPr>
            <a:lvl7pPr lvl="6" rtl="0">
              <a:lnSpc>
                <a:spcPct val="100000"/>
              </a:lnSpc>
              <a:spcBef>
                <a:spcPts val="0"/>
              </a:spcBef>
              <a:spcAft>
                <a:spcPts val="0"/>
              </a:spcAft>
              <a:buSzPts val="1800"/>
              <a:buFont typeface="Exo"/>
              <a:buNone/>
              <a:defRPr b="1" sz="1800">
                <a:latin typeface="Exo"/>
                <a:ea typeface="Exo"/>
                <a:cs typeface="Exo"/>
                <a:sym typeface="Exo"/>
              </a:defRPr>
            </a:lvl7pPr>
            <a:lvl8pPr lvl="7" rtl="0">
              <a:lnSpc>
                <a:spcPct val="100000"/>
              </a:lnSpc>
              <a:spcBef>
                <a:spcPts val="0"/>
              </a:spcBef>
              <a:spcAft>
                <a:spcPts val="0"/>
              </a:spcAft>
              <a:buSzPts val="1800"/>
              <a:buFont typeface="Exo"/>
              <a:buNone/>
              <a:defRPr b="1" sz="1800">
                <a:latin typeface="Exo"/>
                <a:ea typeface="Exo"/>
                <a:cs typeface="Exo"/>
                <a:sym typeface="Exo"/>
              </a:defRPr>
            </a:lvl8pPr>
            <a:lvl9pPr lvl="8" rtl="0">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140" name="Google Shape;140;p28"/>
          <p:cNvSpPr txBox="1"/>
          <p:nvPr>
            <p:ph idx="6" type="subTitle"/>
          </p:nvPr>
        </p:nvSpPr>
        <p:spPr>
          <a:xfrm>
            <a:off x="6321800" y="3556500"/>
            <a:ext cx="1828800" cy="9045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1" name="Google Shape;141;p28"/>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142" name="Google Shape;142;p28"/>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
        <p:nvSpPr>
          <p:cNvPr id="143" name="Google Shape;143;p28"/>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6">
    <p:bg>
      <p:bgPr>
        <a:solidFill>
          <a:schemeClr val="dk1"/>
        </a:solidFill>
      </p:bgPr>
    </p:bg>
    <p:spTree>
      <p:nvGrpSpPr>
        <p:cNvPr id="144" name="Shape 144"/>
        <p:cNvGrpSpPr/>
        <p:nvPr/>
      </p:nvGrpSpPr>
      <p:grpSpPr>
        <a:xfrm>
          <a:off x="0" y="0"/>
          <a:ext cx="0" cy="0"/>
          <a:chOff x="0" y="0"/>
          <a:chExt cx="0" cy="0"/>
        </a:xfrm>
      </p:grpSpPr>
      <p:sp>
        <p:nvSpPr>
          <p:cNvPr id="145" name="Google Shape;145;p29"/>
          <p:cNvSpPr txBox="1"/>
          <p:nvPr>
            <p:ph idx="1" type="subTitle"/>
          </p:nvPr>
        </p:nvSpPr>
        <p:spPr>
          <a:xfrm>
            <a:off x="754025" y="1886121"/>
            <a:ext cx="2112000" cy="332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2000">
                <a:solidFill>
                  <a:schemeClr val="lt1"/>
                </a:solidFill>
                <a:latin typeface="Exo"/>
                <a:ea typeface="Exo"/>
                <a:cs typeface="Exo"/>
                <a:sym typeface="Exo"/>
              </a:defRPr>
            </a:lvl1pPr>
            <a:lvl2pPr lvl="1" rtl="0" algn="ctr">
              <a:spcBef>
                <a:spcPts val="0"/>
              </a:spcBef>
              <a:spcAft>
                <a:spcPts val="0"/>
              </a:spcAft>
              <a:buNone/>
              <a:defRPr b="1" sz="2000">
                <a:solidFill>
                  <a:schemeClr val="lt1"/>
                </a:solidFill>
                <a:latin typeface="Exo"/>
                <a:ea typeface="Exo"/>
                <a:cs typeface="Exo"/>
                <a:sym typeface="Exo"/>
              </a:defRPr>
            </a:lvl2pPr>
            <a:lvl3pPr lvl="2" rtl="0" algn="ctr">
              <a:spcBef>
                <a:spcPts val="0"/>
              </a:spcBef>
              <a:spcAft>
                <a:spcPts val="0"/>
              </a:spcAft>
              <a:buNone/>
              <a:defRPr b="1" sz="2000">
                <a:solidFill>
                  <a:schemeClr val="lt1"/>
                </a:solidFill>
                <a:latin typeface="Exo"/>
                <a:ea typeface="Exo"/>
                <a:cs typeface="Exo"/>
                <a:sym typeface="Exo"/>
              </a:defRPr>
            </a:lvl3pPr>
            <a:lvl4pPr lvl="3" rtl="0" algn="ctr">
              <a:spcBef>
                <a:spcPts val="0"/>
              </a:spcBef>
              <a:spcAft>
                <a:spcPts val="0"/>
              </a:spcAft>
              <a:buNone/>
              <a:defRPr b="1" sz="2000">
                <a:solidFill>
                  <a:schemeClr val="lt1"/>
                </a:solidFill>
                <a:latin typeface="Exo"/>
                <a:ea typeface="Exo"/>
                <a:cs typeface="Exo"/>
                <a:sym typeface="Exo"/>
              </a:defRPr>
            </a:lvl4pPr>
            <a:lvl5pPr lvl="4" rtl="0" algn="ctr">
              <a:spcBef>
                <a:spcPts val="0"/>
              </a:spcBef>
              <a:spcAft>
                <a:spcPts val="0"/>
              </a:spcAft>
              <a:buNone/>
              <a:defRPr b="1" sz="2000">
                <a:solidFill>
                  <a:schemeClr val="lt1"/>
                </a:solidFill>
                <a:latin typeface="Exo"/>
                <a:ea typeface="Exo"/>
                <a:cs typeface="Exo"/>
                <a:sym typeface="Exo"/>
              </a:defRPr>
            </a:lvl5pPr>
            <a:lvl6pPr lvl="5" rtl="0" algn="ctr">
              <a:spcBef>
                <a:spcPts val="0"/>
              </a:spcBef>
              <a:spcAft>
                <a:spcPts val="0"/>
              </a:spcAft>
              <a:buNone/>
              <a:defRPr b="1" sz="2000">
                <a:solidFill>
                  <a:schemeClr val="lt1"/>
                </a:solidFill>
                <a:latin typeface="Exo"/>
                <a:ea typeface="Exo"/>
                <a:cs typeface="Exo"/>
                <a:sym typeface="Exo"/>
              </a:defRPr>
            </a:lvl6pPr>
            <a:lvl7pPr lvl="6" rtl="0" algn="ctr">
              <a:spcBef>
                <a:spcPts val="0"/>
              </a:spcBef>
              <a:spcAft>
                <a:spcPts val="0"/>
              </a:spcAft>
              <a:buNone/>
              <a:defRPr b="1" sz="2000">
                <a:solidFill>
                  <a:schemeClr val="lt1"/>
                </a:solidFill>
                <a:latin typeface="Exo"/>
                <a:ea typeface="Exo"/>
                <a:cs typeface="Exo"/>
                <a:sym typeface="Exo"/>
              </a:defRPr>
            </a:lvl7pPr>
            <a:lvl8pPr lvl="7" rtl="0" algn="ctr">
              <a:spcBef>
                <a:spcPts val="0"/>
              </a:spcBef>
              <a:spcAft>
                <a:spcPts val="0"/>
              </a:spcAft>
              <a:buNone/>
              <a:defRPr b="1" sz="2000">
                <a:solidFill>
                  <a:schemeClr val="lt1"/>
                </a:solidFill>
                <a:latin typeface="Exo"/>
                <a:ea typeface="Exo"/>
                <a:cs typeface="Exo"/>
                <a:sym typeface="Exo"/>
              </a:defRPr>
            </a:lvl8pPr>
            <a:lvl9pPr lvl="8" rtl="0" algn="ctr">
              <a:spcBef>
                <a:spcPts val="0"/>
              </a:spcBef>
              <a:spcAft>
                <a:spcPts val="0"/>
              </a:spcAft>
              <a:buNone/>
              <a:defRPr b="1" sz="2000">
                <a:solidFill>
                  <a:schemeClr val="lt1"/>
                </a:solidFill>
                <a:latin typeface="Exo"/>
                <a:ea typeface="Exo"/>
                <a:cs typeface="Exo"/>
                <a:sym typeface="Exo"/>
              </a:defRPr>
            </a:lvl9pPr>
          </a:lstStyle>
          <a:p/>
        </p:txBody>
      </p:sp>
      <p:sp>
        <p:nvSpPr>
          <p:cNvPr id="146" name="Google Shape;146;p29"/>
          <p:cNvSpPr txBox="1"/>
          <p:nvPr>
            <p:ph idx="2" type="subTitle"/>
          </p:nvPr>
        </p:nvSpPr>
        <p:spPr>
          <a:xfrm>
            <a:off x="713225" y="2218521"/>
            <a:ext cx="2193600" cy="83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defRPr>
            </a:lvl1pPr>
            <a:lvl2pPr lvl="1" rtl="0" algn="ctr">
              <a:lnSpc>
                <a:spcPct val="100000"/>
              </a:lnSpc>
              <a:spcBef>
                <a:spcPts val="0"/>
              </a:spcBef>
              <a:spcAft>
                <a:spcPts val="0"/>
              </a:spcAft>
              <a:buNone/>
              <a:defRPr sz="1600">
                <a:solidFill>
                  <a:schemeClr val="lt1"/>
                </a:solidFill>
              </a:defRPr>
            </a:lvl2pPr>
            <a:lvl3pPr lvl="2" rtl="0" algn="ctr">
              <a:lnSpc>
                <a:spcPct val="100000"/>
              </a:lnSpc>
              <a:spcBef>
                <a:spcPts val="0"/>
              </a:spcBef>
              <a:spcAft>
                <a:spcPts val="0"/>
              </a:spcAft>
              <a:buNone/>
              <a:defRPr sz="1600">
                <a:solidFill>
                  <a:schemeClr val="lt1"/>
                </a:solidFill>
              </a:defRPr>
            </a:lvl3pPr>
            <a:lvl4pPr lvl="3" rtl="0" algn="ctr">
              <a:lnSpc>
                <a:spcPct val="100000"/>
              </a:lnSpc>
              <a:spcBef>
                <a:spcPts val="0"/>
              </a:spcBef>
              <a:spcAft>
                <a:spcPts val="0"/>
              </a:spcAft>
              <a:buNone/>
              <a:defRPr sz="1600">
                <a:solidFill>
                  <a:schemeClr val="lt1"/>
                </a:solidFill>
              </a:defRPr>
            </a:lvl4pPr>
            <a:lvl5pPr lvl="4" rtl="0" algn="ctr">
              <a:lnSpc>
                <a:spcPct val="100000"/>
              </a:lnSpc>
              <a:spcBef>
                <a:spcPts val="0"/>
              </a:spcBef>
              <a:spcAft>
                <a:spcPts val="0"/>
              </a:spcAft>
              <a:buNone/>
              <a:defRPr sz="1600">
                <a:solidFill>
                  <a:schemeClr val="lt1"/>
                </a:solidFill>
              </a:defRPr>
            </a:lvl5pPr>
            <a:lvl6pPr lvl="5" rtl="0" algn="ctr">
              <a:lnSpc>
                <a:spcPct val="100000"/>
              </a:lnSpc>
              <a:spcBef>
                <a:spcPts val="0"/>
              </a:spcBef>
              <a:spcAft>
                <a:spcPts val="0"/>
              </a:spcAft>
              <a:buNone/>
              <a:defRPr sz="1600">
                <a:solidFill>
                  <a:schemeClr val="lt1"/>
                </a:solidFill>
              </a:defRPr>
            </a:lvl6pPr>
            <a:lvl7pPr lvl="6" rtl="0" algn="ctr">
              <a:lnSpc>
                <a:spcPct val="100000"/>
              </a:lnSpc>
              <a:spcBef>
                <a:spcPts val="0"/>
              </a:spcBef>
              <a:spcAft>
                <a:spcPts val="0"/>
              </a:spcAft>
              <a:buNone/>
              <a:defRPr sz="1600">
                <a:solidFill>
                  <a:schemeClr val="lt1"/>
                </a:solidFill>
              </a:defRPr>
            </a:lvl7pPr>
            <a:lvl8pPr lvl="7" rtl="0" algn="ctr">
              <a:lnSpc>
                <a:spcPct val="100000"/>
              </a:lnSpc>
              <a:spcBef>
                <a:spcPts val="0"/>
              </a:spcBef>
              <a:spcAft>
                <a:spcPts val="0"/>
              </a:spcAft>
              <a:buNone/>
              <a:defRPr sz="1600">
                <a:solidFill>
                  <a:schemeClr val="lt1"/>
                </a:solidFill>
              </a:defRPr>
            </a:lvl8pPr>
            <a:lvl9pPr lvl="8" rtl="0" algn="ctr">
              <a:lnSpc>
                <a:spcPct val="100000"/>
              </a:lnSpc>
              <a:spcBef>
                <a:spcPts val="0"/>
              </a:spcBef>
              <a:spcAft>
                <a:spcPts val="0"/>
              </a:spcAft>
              <a:buNone/>
              <a:defRPr sz="1600">
                <a:solidFill>
                  <a:schemeClr val="lt1"/>
                </a:solidFill>
              </a:defRPr>
            </a:lvl9pPr>
          </a:lstStyle>
          <a:p/>
        </p:txBody>
      </p:sp>
      <p:sp>
        <p:nvSpPr>
          <p:cNvPr id="147" name="Google Shape;147;p29"/>
          <p:cNvSpPr txBox="1"/>
          <p:nvPr>
            <p:ph idx="3" type="subTitle"/>
          </p:nvPr>
        </p:nvSpPr>
        <p:spPr>
          <a:xfrm>
            <a:off x="3473825" y="1886121"/>
            <a:ext cx="2112000" cy="332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2000">
                <a:solidFill>
                  <a:schemeClr val="lt1"/>
                </a:solidFill>
                <a:latin typeface="Exo"/>
                <a:ea typeface="Exo"/>
                <a:cs typeface="Exo"/>
                <a:sym typeface="Exo"/>
              </a:defRPr>
            </a:lvl1pPr>
            <a:lvl2pPr lvl="1" rtl="0" algn="ctr">
              <a:spcBef>
                <a:spcPts val="0"/>
              </a:spcBef>
              <a:spcAft>
                <a:spcPts val="0"/>
              </a:spcAft>
              <a:buNone/>
              <a:defRPr b="1" sz="2000">
                <a:solidFill>
                  <a:schemeClr val="lt1"/>
                </a:solidFill>
                <a:latin typeface="Exo"/>
                <a:ea typeface="Exo"/>
                <a:cs typeface="Exo"/>
                <a:sym typeface="Exo"/>
              </a:defRPr>
            </a:lvl2pPr>
            <a:lvl3pPr lvl="2" rtl="0" algn="ctr">
              <a:spcBef>
                <a:spcPts val="0"/>
              </a:spcBef>
              <a:spcAft>
                <a:spcPts val="0"/>
              </a:spcAft>
              <a:buNone/>
              <a:defRPr b="1" sz="2000">
                <a:solidFill>
                  <a:schemeClr val="lt1"/>
                </a:solidFill>
                <a:latin typeface="Exo"/>
                <a:ea typeface="Exo"/>
                <a:cs typeface="Exo"/>
                <a:sym typeface="Exo"/>
              </a:defRPr>
            </a:lvl3pPr>
            <a:lvl4pPr lvl="3" rtl="0" algn="ctr">
              <a:spcBef>
                <a:spcPts val="0"/>
              </a:spcBef>
              <a:spcAft>
                <a:spcPts val="0"/>
              </a:spcAft>
              <a:buNone/>
              <a:defRPr b="1" sz="2000">
                <a:solidFill>
                  <a:schemeClr val="lt1"/>
                </a:solidFill>
                <a:latin typeface="Exo"/>
                <a:ea typeface="Exo"/>
                <a:cs typeface="Exo"/>
                <a:sym typeface="Exo"/>
              </a:defRPr>
            </a:lvl4pPr>
            <a:lvl5pPr lvl="4" rtl="0" algn="ctr">
              <a:spcBef>
                <a:spcPts val="0"/>
              </a:spcBef>
              <a:spcAft>
                <a:spcPts val="0"/>
              </a:spcAft>
              <a:buNone/>
              <a:defRPr b="1" sz="2000">
                <a:solidFill>
                  <a:schemeClr val="lt1"/>
                </a:solidFill>
                <a:latin typeface="Exo"/>
                <a:ea typeface="Exo"/>
                <a:cs typeface="Exo"/>
                <a:sym typeface="Exo"/>
              </a:defRPr>
            </a:lvl5pPr>
            <a:lvl6pPr lvl="5" rtl="0" algn="ctr">
              <a:spcBef>
                <a:spcPts val="0"/>
              </a:spcBef>
              <a:spcAft>
                <a:spcPts val="0"/>
              </a:spcAft>
              <a:buNone/>
              <a:defRPr b="1" sz="2000">
                <a:solidFill>
                  <a:schemeClr val="lt1"/>
                </a:solidFill>
                <a:latin typeface="Exo"/>
                <a:ea typeface="Exo"/>
                <a:cs typeface="Exo"/>
                <a:sym typeface="Exo"/>
              </a:defRPr>
            </a:lvl6pPr>
            <a:lvl7pPr lvl="6" rtl="0" algn="ctr">
              <a:spcBef>
                <a:spcPts val="0"/>
              </a:spcBef>
              <a:spcAft>
                <a:spcPts val="0"/>
              </a:spcAft>
              <a:buNone/>
              <a:defRPr b="1" sz="2000">
                <a:solidFill>
                  <a:schemeClr val="lt1"/>
                </a:solidFill>
                <a:latin typeface="Exo"/>
                <a:ea typeface="Exo"/>
                <a:cs typeface="Exo"/>
                <a:sym typeface="Exo"/>
              </a:defRPr>
            </a:lvl7pPr>
            <a:lvl8pPr lvl="7" rtl="0" algn="ctr">
              <a:spcBef>
                <a:spcPts val="0"/>
              </a:spcBef>
              <a:spcAft>
                <a:spcPts val="0"/>
              </a:spcAft>
              <a:buNone/>
              <a:defRPr b="1" sz="2000">
                <a:solidFill>
                  <a:schemeClr val="lt1"/>
                </a:solidFill>
                <a:latin typeface="Exo"/>
                <a:ea typeface="Exo"/>
                <a:cs typeface="Exo"/>
                <a:sym typeface="Exo"/>
              </a:defRPr>
            </a:lvl8pPr>
            <a:lvl9pPr lvl="8" rtl="0" algn="ctr">
              <a:spcBef>
                <a:spcPts val="0"/>
              </a:spcBef>
              <a:spcAft>
                <a:spcPts val="0"/>
              </a:spcAft>
              <a:buNone/>
              <a:defRPr b="1" sz="2000">
                <a:solidFill>
                  <a:schemeClr val="lt1"/>
                </a:solidFill>
                <a:latin typeface="Exo"/>
                <a:ea typeface="Exo"/>
                <a:cs typeface="Exo"/>
                <a:sym typeface="Exo"/>
              </a:defRPr>
            </a:lvl9pPr>
          </a:lstStyle>
          <a:p/>
        </p:txBody>
      </p:sp>
      <p:sp>
        <p:nvSpPr>
          <p:cNvPr id="148" name="Google Shape;148;p29"/>
          <p:cNvSpPr txBox="1"/>
          <p:nvPr>
            <p:ph idx="4" type="subTitle"/>
          </p:nvPr>
        </p:nvSpPr>
        <p:spPr>
          <a:xfrm>
            <a:off x="3433025" y="2218521"/>
            <a:ext cx="2193600" cy="83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defRPr>
            </a:lvl1pPr>
            <a:lvl2pPr lvl="1" rtl="0" algn="ctr">
              <a:lnSpc>
                <a:spcPct val="100000"/>
              </a:lnSpc>
              <a:spcBef>
                <a:spcPts val="0"/>
              </a:spcBef>
              <a:spcAft>
                <a:spcPts val="0"/>
              </a:spcAft>
              <a:buNone/>
              <a:defRPr sz="1600">
                <a:solidFill>
                  <a:schemeClr val="lt1"/>
                </a:solidFill>
              </a:defRPr>
            </a:lvl2pPr>
            <a:lvl3pPr lvl="2" rtl="0" algn="ctr">
              <a:lnSpc>
                <a:spcPct val="100000"/>
              </a:lnSpc>
              <a:spcBef>
                <a:spcPts val="0"/>
              </a:spcBef>
              <a:spcAft>
                <a:spcPts val="0"/>
              </a:spcAft>
              <a:buNone/>
              <a:defRPr sz="1600">
                <a:solidFill>
                  <a:schemeClr val="lt1"/>
                </a:solidFill>
              </a:defRPr>
            </a:lvl3pPr>
            <a:lvl4pPr lvl="3" rtl="0" algn="ctr">
              <a:lnSpc>
                <a:spcPct val="100000"/>
              </a:lnSpc>
              <a:spcBef>
                <a:spcPts val="0"/>
              </a:spcBef>
              <a:spcAft>
                <a:spcPts val="0"/>
              </a:spcAft>
              <a:buNone/>
              <a:defRPr sz="1600">
                <a:solidFill>
                  <a:schemeClr val="lt1"/>
                </a:solidFill>
              </a:defRPr>
            </a:lvl4pPr>
            <a:lvl5pPr lvl="4" rtl="0" algn="ctr">
              <a:lnSpc>
                <a:spcPct val="100000"/>
              </a:lnSpc>
              <a:spcBef>
                <a:spcPts val="0"/>
              </a:spcBef>
              <a:spcAft>
                <a:spcPts val="0"/>
              </a:spcAft>
              <a:buNone/>
              <a:defRPr sz="1600">
                <a:solidFill>
                  <a:schemeClr val="lt1"/>
                </a:solidFill>
              </a:defRPr>
            </a:lvl5pPr>
            <a:lvl6pPr lvl="5" rtl="0" algn="ctr">
              <a:lnSpc>
                <a:spcPct val="100000"/>
              </a:lnSpc>
              <a:spcBef>
                <a:spcPts val="0"/>
              </a:spcBef>
              <a:spcAft>
                <a:spcPts val="0"/>
              </a:spcAft>
              <a:buNone/>
              <a:defRPr sz="1600">
                <a:solidFill>
                  <a:schemeClr val="lt1"/>
                </a:solidFill>
              </a:defRPr>
            </a:lvl6pPr>
            <a:lvl7pPr lvl="6" rtl="0" algn="ctr">
              <a:lnSpc>
                <a:spcPct val="100000"/>
              </a:lnSpc>
              <a:spcBef>
                <a:spcPts val="0"/>
              </a:spcBef>
              <a:spcAft>
                <a:spcPts val="0"/>
              </a:spcAft>
              <a:buNone/>
              <a:defRPr sz="1600">
                <a:solidFill>
                  <a:schemeClr val="lt1"/>
                </a:solidFill>
              </a:defRPr>
            </a:lvl7pPr>
            <a:lvl8pPr lvl="7" rtl="0" algn="ctr">
              <a:lnSpc>
                <a:spcPct val="100000"/>
              </a:lnSpc>
              <a:spcBef>
                <a:spcPts val="0"/>
              </a:spcBef>
              <a:spcAft>
                <a:spcPts val="0"/>
              </a:spcAft>
              <a:buNone/>
              <a:defRPr sz="1600">
                <a:solidFill>
                  <a:schemeClr val="lt1"/>
                </a:solidFill>
              </a:defRPr>
            </a:lvl8pPr>
            <a:lvl9pPr lvl="8" rtl="0" algn="ctr">
              <a:lnSpc>
                <a:spcPct val="100000"/>
              </a:lnSpc>
              <a:spcBef>
                <a:spcPts val="0"/>
              </a:spcBef>
              <a:spcAft>
                <a:spcPts val="0"/>
              </a:spcAft>
              <a:buNone/>
              <a:defRPr sz="1600">
                <a:solidFill>
                  <a:schemeClr val="lt1"/>
                </a:solidFill>
              </a:defRPr>
            </a:lvl9pPr>
          </a:lstStyle>
          <a:p/>
        </p:txBody>
      </p:sp>
      <p:sp>
        <p:nvSpPr>
          <p:cNvPr id="149" name="Google Shape;149;p29"/>
          <p:cNvSpPr txBox="1"/>
          <p:nvPr>
            <p:ph idx="5" type="subTitle"/>
          </p:nvPr>
        </p:nvSpPr>
        <p:spPr>
          <a:xfrm>
            <a:off x="754025" y="3707002"/>
            <a:ext cx="2112000" cy="332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2000">
                <a:solidFill>
                  <a:schemeClr val="lt1"/>
                </a:solidFill>
                <a:latin typeface="Exo"/>
                <a:ea typeface="Exo"/>
                <a:cs typeface="Exo"/>
                <a:sym typeface="Exo"/>
              </a:defRPr>
            </a:lvl1pPr>
            <a:lvl2pPr lvl="1" rtl="0" algn="ctr">
              <a:spcBef>
                <a:spcPts val="0"/>
              </a:spcBef>
              <a:spcAft>
                <a:spcPts val="0"/>
              </a:spcAft>
              <a:buNone/>
              <a:defRPr b="1" sz="2000">
                <a:solidFill>
                  <a:schemeClr val="lt1"/>
                </a:solidFill>
                <a:latin typeface="Exo"/>
                <a:ea typeface="Exo"/>
                <a:cs typeface="Exo"/>
                <a:sym typeface="Exo"/>
              </a:defRPr>
            </a:lvl2pPr>
            <a:lvl3pPr lvl="2" rtl="0" algn="ctr">
              <a:spcBef>
                <a:spcPts val="0"/>
              </a:spcBef>
              <a:spcAft>
                <a:spcPts val="0"/>
              </a:spcAft>
              <a:buNone/>
              <a:defRPr b="1" sz="2000">
                <a:solidFill>
                  <a:schemeClr val="lt1"/>
                </a:solidFill>
                <a:latin typeface="Exo"/>
                <a:ea typeface="Exo"/>
                <a:cs typeface="Exo"/>
                <a:sym typeface="Exo"/>
              </a:defRPr>
            </a:lvl3pPr>
            <a:lvl4pPr lvl="3" rtl="0" algn="ctr">
              <a:spcBef>
                <a:spcPts val="0"/>
              </a:spcBef>
              <a:spcAft>
                <a:spcPts val="0"/>
              </a:spcAft>
              <a:buNone/>
              <a:defRPr b="1" sz="2000">
                <a:solidFill>
                  <a:schemeClr val="lt1"/>
                </a:solidFill>
                <a:latin typeface="Exo"/>
                <a:ea typeface="Exo"/>
                <a:cs typeface="Exo"/>
                <a:sym typeface="Exo"/>
              </a:defRPr>
            </a:lvl4pPr>
            <a:lvl5pPr lvl="4" rtl="0" algn="ctr">
              <a:spcBef>
                <a:spcPts val="0"/>
              </a:spcBef>
              <a:spcAft>
                <a:spcPts val="0"/>
              </a:spcAft>
              <a:buNone/>
              <a:defRPr b="1" sz="2000">
                <a:solidFill>
                  <a:schemeClr val="lt1"/>
                </a:solidFill>
                <a:latin typeface="Exo"/>
                <a:ea typeface="Exo"/>
                <a:cs typeface="Exo"/>
                <a:sym typeface="Exo"/>
              </a:defRPr>
            </a:lvl5pPr>
            <a:lvl6pPr lvl="5" rtl="0" algn="ctr">
              <a:spcBef>
                <a:spcPts val="0"/>
              </a:spcBef>
              <a:spcAft>
                <a:spcPts val="0"/>
              </a:spcAft>
              <a:buNone/>
              <a:defRPr b="1" sz="2000">
                <a:solidFill>
                  <a:schemeClr val="lt1"/>
                </a:solidFill>
                <a:latin typeface="Exo"/>
                <a:ea typeface="Exo"/>
                <a:cs typeface="Exo"/>
                <a:sym typeface="Exo"/>
              </a:defRPr>
            </a:lvl6pPr>
            <a:lvl7pPr lvl="6" rtl="0" algn="ctr">
              <a:spcBef>
                <a:spcPts val="0"/>
              </a:spcBef>
              <a:spcAft>
                <a:spcPts val="0"/>
              </a:spcAft>
              <a:buNone/>
              <a:defRPr b="1" sz="2000">
                <a:solidFill>
                  <a:schemeClr val="lt1"/>
                </a:solidFill>
                <a:latin typeface="Exo"/>
                <a:ea typeface="Exo"/>
                <a:cs typeface="Exo"/>
                <a:sym typeface="Exo"/>
              </a:defRPr>
            </a:lvl7pPr>
            <a:lvl8pPr lvl="7" rtl="0" algn="ctr">
              <a:spcBef>
                <a:spcPts val="0"/>
              </a:spcBef>
              <a:spcAft>
                <a:spcPts val="0"/>
              </a:spcAft>
              <a:buNone/>
              <a:defRPr b="1" sz="2000">
                <a:solidFill>
                  <a:schemeClr val="lt1"/>
                </a:solidFill>
                <a:latin typeface="Exo"/>
                <a:ea typeface="Exo"/>
                <a:cs typeface="Exo"/>
                <a:sym typeface="Exo"/>
              </a:defRPr>
            </a:lvl8pPr>
            <a:lvl9pPr lvl="8" rtl="0" algn="ctr">
              <a:spcBef>
                <a:spcPts val="0"/>
              </a:spcBef>
              <a:spcAft>
                <a:spcPts val="0"/>
              </a:spcAft>
              <a:buNone/>
              <a:defRPr b="1" sz="2000">
                <a:solidFill>
                  <a:schemeClr val="lt1"/>
                </a:solidFill>
                <a:latin typeface="Exo"/>
                <a:ea typeface="Exo"/>
                <a:cs typeface="Exo"/>
                <a:sym typeface="Exo"/>
              </a:defRPr>
            </a:lvl9pPr>
          </a:lstStyle>
          <a:p/>
        </p:txBody>
      </p:sp>
      <p:sp>
        <p:nvSpPr>
          <p:cNvPr id="150" name="Google Shape;150;p29"/>
          <p:cNvSpPr txBox="1"/>
          <p:nvPr>
            <p:ph idx="6" type="subTitle"/>
          </p:nvPr>
        </p:nvSpPr>
        <p:spPr>
          <a:xfrm>
            <a:off x="713225" y="4039402"/>
            <a:ext cx="2193600" cy="83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defRPr>
            </a:lvl1pPr>
            <a:lvl2pPr lvl="1" rtl="0" algn="ctr">
              <a:lnSpc>
                <a:spcPct val="100000"/>
              </a:lnSpc>
              <a:spcBef>
                <a:spcPts val="0"/>
              </a:spcBef>
              <a:spcAft>
                <a:spcPts val="0"/>
              </a:spcAft>
              <a:buNone/>
              <a:defRPr sz="1600">
                <a:solidFill>
                  <a:schemeClr val="lt1"/>
                </a:solidFill>
              </a:defRPr>
            </a:lvl2pPr>
            <a:lvl3pPr lvl="2" rtl="0" algn="ctr">
              <a:lnSpc>
                <a:spcPct val="100000"/>
              </a:lnSpc>
              <a:spcBef>
                <a:spcPts val="0"/>
              </a:spcBef>
              <a:spcAft>
                <a:spcPts val="0"/>
              </a:spcAft>
              <a:buNone/>
              <a:defRPr sz="1600">
                <a:solidFill>
                  <a:schemeClr val="lt1"/>
                </a:solidFill>
              </a:defRPr>
            </a:lvl3pPr>
            <a:lvl4pPr lvl="3" rtl="0" algn="ctr">
              <a:lnSpc>
                <a:spcPct val="100000"/>
              </a:lnSpc>
              <a:spcBef>
                <a:spcPts val="0"/>
              </a:spcBef>
              <a:spcAft>
                <a:spcPts val="0"/>
              </a:spcAft>
              <a:buNone/>
              <a:defRPr sz="1600">
                <a:solidFill>
                  <a:schemeClr val="lt1"/>
                </a:solidFill>
              </a:defRPr>
            </a:lvl4pPr>
            <a:lvl5pPr lvl="4" rtl="0" algn="ctr">
              <a:lnSpc>
                <a:spcPct val="100000"/>
              </a:lnSpc>
              <a:spcBef>
                <a:spcPts val="0"/>
              </a:spcBef>
              <a:spcAft>
                <a:spcPts val="0"/>
              </a:spcAft>
              <a:buNone/>
              <a:defRPr sz="1600">
                <a:solidFill>
                  <a:schemeClr val="lt1"/>
                </a:solidFill>
              </a:defRPr>
            </a:lvl5pPr>
            <a:lvl6pPr lvl="5" rtl="0" algn="ctr">
              <a:lnSpc>
                <a:spcPct val="100000"/>
              </a:lnSpc>
              <a:spcBef>
                <a:spcPts val="0"/>
              </a:spcBef>
              <a:spcAft>
                <a:spcPts val="0"/>
              </a:spcAft>
              <a:buNone/>
              <a:defRPr sz="1600">
                <a:solidFill>
                  <a:schemeClr val="lt1"/>
                </a:solidFill>
              </a:defRPr>
            </a:lvl6pPr>
            <a:lvl7pPr lvl="6" rtl="0" algn="ctr">
              <a:lnSpc>
                <a:spcPct val="100000"/>
              </a:lnSpc>
              <a:spcBef>
                <a:spcPts val="0"/>
              </a:spcBef>
              <a:spcAft>
                <a:spcPts val="0"/>
              </a:spcAft>
              <a:buNone/>
              <a:defRPr sz="1600">
                <a:solidFill>
                  <a:schemeClr val="lt1"/>
                </a:solidFill>
              </a:defRPr>
            </a:lvl7pPr>
            <a:lvl8pPr lvl="7" rtl="0" algn="ctr">
              <a:lnSpc>
                <a:spcPct val="100000"/>
              </a:lnSpc>
              <a:spcBef>
                <a:spcPts val="0"/>
              </a:spcBef>
              <a:spcAft>
                <a:spcPts val="0"/>
              </a:spcAft>
              <a:buNone/>
              <a:defRPr sz="1600">
                <a:solidFill>
                  <a:schemeClr val="lt1"/>
                </a:solidFill>
              </a:defRPr>
            </a:lvl8pPr>
            <a:lvl9pPr lvl="8" rtl="0" algn="ctr">
              <a:lnSpc>
                <a:spcPct val="100000"/>
              </a:lnSpc>
              <a:spcBef>
                <a:spcPts val="0"/>
              </a:spcBef>
              <a:spcAft>
                <a:spcPts val="0"/>
              </a:spcAft>
              <a:buNone/>
              <a:defRPr sz="1600">
                <a:solidFill>
                  <a:schemeClr val="lt1"/>
                </a:solidFill>
              </a:defRPr>
            </a:lvl9pPr>
          </a:lstStyle>
          <a:p/>
        </p:txBody>
      </p:sp>
      <p:sp>
        <p:nvSpPr>
          <p:cNvPr id="151" name="Google Shape;151;p29"/>
          <p:cNvSpPr txBox="1"/>
          <p:nvPr>
            <p:ph idx="7" type="subTitle"/>
          </p:nvPr>
        </p:nvSpPr>
        <p:spPr>
          <a:xfrm>
            <a:off x="3473825" y="3707002"/>
            <a:ext cx="2112000" cy="332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2000">
                <a:solidFill>
                  <a:schemeClr val="lt1"/>
                </a:solidFill>
                <a:latin typeface="Exo"/>
                <a:ea typeface="Exo"/>
                <a:cs typeface="Exo"/>
                <a:sym typeface="Exo"/>
              </a:defRPr>
            </a:lvl1pPr>
            <a:lvl2pPr lvl="1" rtl="0" algn="ctr">
              <a:spcBef>
                <a:spcPts val="0"/>
              </a:spcBef>
              <a:spcAft>
                <a:spcPts val="0"/>
              </a:spcAft>
              <a:buNone/>
              <a:defRPr b="1" sz="2000">
                <a:solidFill>
                  <a:schemeClr val="lt1"/>
                </a:solidFill>
                <a:latin typeface="Exo"/>
                <a:ea typeface="Exo"/>
                <a:cs typeface="Exo"/>
                <a:sym typeface="Exo"/>
              </a:defRPr>
            </a:lvl2pPr>
            <a:lvl3pPr lvl="2" rtl="0" algn="ctr">
              <a:spcBef>
                <a:spcPts val="0"/>
              </a:spcBef>
              <a:spcAft>
                <a:spcPts val="0"/>
              </a:spcAft>
              <a:buNone/>
              <a:defRPr b="1" sz="2000">
                <a:solidFill>
                  <a:schemeClr val="lt1"/>
                </a:solidFill>
                <a:latin typeface="Exo"/>
                <a:ea typeface="Exo"/>
                <a:cs typeface="Exo"/>
                <a:sym typeface="Exo"/>
              </a:defRPr>
            </a:lvl3pPr>
            <a:lvl4pPr lvl="3" rtl="0" algn="ctr">
              <a:spcBef>
                <a:spcPts val="0"/>
              </a:spcBef>
              <a:spcAft>
                <a:spcPts val="0"/>
              </a:spcAft>
              <a:buNone/>
              <a:defRPr b="1" sz="2000">
                <a:solidFill>
                  <a:schemeClr val="lt1"/>
                </a:solidFill>
                <a:latin typeface="Exo"/>
                <a:ea typeface="Exo"/>
                <a:cs typeface="Exo"/>
                <a:sym typeface="Exo"/>
              </a:defRPr>
            </a:lvl4pPr>
            <a:lvl5pPr lvl="4" rtl="0" algn="ctr">
              <a:spcBef>
                <a:spcPts val="0"/>
              </a:spcBef>
              <a:spcAft>
                <a:spcPts val="0"/>
              </a:spcAft>
              <a:buNone/>
              <a:defRPr b="1" sz="2000">
                <a:solidFill>
                  <a:schemeClr val="lt1"/>
                </a:solidFill>
                <a:latin typeface="Exo"/>
                <a:ea typeface="Exo"/>
                <a:cs typeface="Exo"/>
                <a:sym typeface="Exo"/>
              </a:defRPr>
            </a:lvl5pPr>
            <a:lvl6pPr lvl="5" rtl="0" algn="ctr">
              <a:spcBef>
                <a:spcPts val="0"/>
              </a:spcBef>
              <a:spcAft>
                <a:spcPts val="0"/>
              </a:spcAft>
              <a:buNone/>
              <a:defRPr b="1" sz="2000">
                <a:solidFill>
                  <a:schemeClr val="lt1"/>
                </a:solidFill>
                <a:latin typeface="Exo"/>
                <a:ea typeface="Exo"/>
                <a:cs typeface="Exo"/>
                <a:sym typeface="Exo"/>
              </a:defRPr>
            </a:lvl6pPr>
            <a:lvl7pPr lvl="6" rtl="0" algn="ctr">
              <a:spcBef>
                <a:spcPts val="0"/>
              </a:spcBef>
              <a:spcAft>
                <a:spcPts val="0"/>
              </a:spcAft>
              <a:buNone/>
              <a:defRPr b="1" sz="2000">
                <a:solidFill>
                  <a:schemeClr val="lt1"/>
                </a:solidFill>
                <a:latin typeface="Exo"/>
                <a:ea typeface="Exo"/>
                <a:cs typeface="Exo"/>
                <a:sym typeface="Exo"/>
              </a:defRPr>
            </a:lvl7pPr>
            <a:lvl8pPr lvl="7" rtl="0" algn="ctr">
              <a:spcBef>
                <a:spcPts val="0"/>
              </a:spcBef>
              <a:spcAft>
                <a:spcPts val="0"/>
              </a:spcAft>
              <a:buNone/>
              <a:defRPr b="1" sz="2000">
                <a:solidFill>
                  <a:schemeClr val="lt1"/>
                </a:solidFill>
                <a:latin typeface="Exo"/>
                <a:ea typeface="Exo"/>
                <a:cs typeface="Exo"/>
                <a:sym typeface="Exo"/>
              </a:defRPr>
            </a:lvl8pPr>
            <a:lvl9pPr lvl="8" rtl="0" algn="ctr">
              <a:spcBef>
                <a:spcPts val="0"/>
              </a:spcBef>
              <a:spcAft>
                <a:spcPts val="0"/>
              </a:spcAft>
              <a:buNone/>
              <a:defRPr b="1" sz="2000">
                <a:solidFill>
                  <a:schemeClr val="lt1"/>
                </a:solidFill>
                <a:latin typeface="Exo"/>
                <a:ea typeface="Exo"/>
                <a:cs typeface="Exo"/>
                <a:sym typeface="Exo"/>
              </a:defRPr>
            </a:lvl9pPr>
          </a:lstStyle>
          <a:p/>
        </p:txBody>
      </p:sp>
      <p:sp>
        <p:nvSpPr>
          <p:cNvPr id="152" name="Google Shape;152;p29"/>
          <p:cNvSpPr txBox="1"/>
          <p:nvPr>
            <p:ph idx="8" type="subTitle"/>
          </p:nvPr>
        </p:nvSpPr>
        <p:spPr>
          <a:xfrm>
            <a:off x="3433025" y="4039402"/>
            <a:ext cx="2193600" cy="83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defRPr>
            </a:lvl1pPr>
            <a:lvl2pPr lvl="1" rtl="0" algn="ctr">
              <a:lnSpc>
                <a:spcPct val="100000"/>
              </a:lnSpc>
              <a:spcBef>
                <a:spcPts val="0"/>
              </a:spcBef>
              <a:spcAft>
                <a:spcPts val="0"/>
              </a:spcAft>
              <a:buNone/>
              <a:defRPr sz="1600">
                <a:solidFill>
                  <a:schemeClr val="lt1"/>
                </a:solidFill>
              </a:defRPr>
            </a:lvl2pPr>
            <a:lvl3pPr lvl="2" rtl="0" algn="ctr">
              <a:lnSpc>
                <a:spcPct val="100000"/>
              </a:lnSpc>
              <a:spcBef>
                <a:spcPts val="0"/>
              </a:spcBef>
              <a:spcAft>
                <a:spcPts val="0"/>
              </a:spcAft>
              <a:buNone/>
              <a:defRPr sz="1600">
                <a:solidFill>
                  <a:schemeClr val="lt1"/>
                </a:solidFill>
              </a:defRPr>
            </a:lvl3pPr>
            <a:lvl4pPr lvl="3" rtl="0" algn="ctr">
              <a:lnSpc>
                <a:spcPct val="100000"/>
              </a:lnSpc>
              <a:spcBef>
                <a:spcPts val="0"/>
              </a:spcBef>
              <a:spcAft>
                <a:spcPts val="0"/>
              </a:spcAft>
              <a:buNone/>
              <a:defRPr sz="1600">
                <a:solidFill>
                  <a:schemeClr val="lt1"/>
                </a:solidFill>
              </a:defRPr>
            </a:lvl4pPr>
            <a:lvl5pPr lvl="4" rtl="0" algn="ctr">
              <a:lnSpc>
                <a:spcPct val="100000"/>
              </a:lnSpc>
              <a:spcBef>
                <a:spcPts val="0"/>
              </a:spcBef>
              <a:spcAft>
                <a:spcPts val="0"/>
              </a:spcAft>
              <a:buNone/>
              <a:defRPr sz="1600">
                <a:solidFill>
                  <a:schemeClr val="lt1"/>
                </a:solidFill>
              </a:defRPr>
            </a:lvl5pPr>
            <a:lvl6pPr lvl="5" rtl="0" algn="ctr">
              <a:lnSpc>
                <a:spcPct val="100000"/>
              </a:lnSpc>
              <a:spcBef>
                <a:spcPts val="0"/>
              </a:spcBef>
              <a:spcAft>
                <a:spcPts val="0"/>
              </a:spcAft>
              <a:buNone/>
              <a:defRPr sz="1600">
                <a:solidFill>
                  <a:schemeClr val="lt1"/>
                </a:solidFill>
              </a:defRPr>
            </a:lvl6pPr>
            <a:lvl7pPr lvl="6" rtl="0" algn="ctr">
              <a:lnSpc>
                <a:spcPct val="100000"/>
              </a:lnSpc>
              <a:spcBef>
                <a:spcPts val="0"/>
              </a:spcBef>
              <a:spcAft>
                <a:spcPts val="0"/>
              </a:spcAft>
              <a:buNone/>
              <a:defRPr sz="1600">
                <a:solidFill>
                  <a:schemeClr val="lt1"/>
                </a:solidFill>
              </a:defRPr>
            </a:lvl7pPr>
            <a:lvl8pPr lvl="7" rtl="0" algn="ctr">
              <a:lnSpc>
                <a:spcPct val="100000"/>
              </a:lnSpc>
              <a:spcBef>
                <a:spcPts val="0"/>
              </a:spcBef>
              <a:spcAft>
                <a:spcPts val="0"/>
              </a:spcAft>
              <a:buNone/>
              <a:defRPr sz="1600">
                <a:solidFill>
                  <a:schemeClr val="lt1"/>
                </a:solidFill>
              </a:defRPr>
            </a:lvl8pPr>
            <a:lvl9pPr lvl="8" rtl="0" algn="ctr">
              <a:lnSpc>
                <a:spcPct val="100000"/>
              </a:lnSpc>
              <a:spcBef>
                <a:spcPts val="0"/>
              </a:spcBef>
              <a:spcAft>
                <a:spcPts val="0"/>
              </a:spcAft>
              <a:buNone/>
              <a:defRPr sz="1600">
                <a:solidFill>
                  <a:schemeClr val="lt1"/>
                </a:solidFill>
              </a:defRPr>
            </a:lvl9pPr>
          </a:lstStyle>
          <a:p/>
        </p:txBody>
      </p:sp>
      <p:sp>
        <p:nvSpPr>
          <p:cNvPr id="153" name="Google Shape;153;p29"/>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1"/>
              </a:buClr>
              <a:buSzPts val="2800"/>
              <a:buNone/>
              <a:defRPr>
                <a:solidFill>
                  <a:schemeClr val="lt1"/>
                </a:solidFill>
              </a:defRPr>
            </a:lvl1pPr>
            <a:lvl2pPr lvl="1" rtl="0" algn="l">
              <a:spcBef>
                <a:spcPts val="0"/>
              </a:spcBef>
              <a:spcAft>
                <a:spcPts val="0"/>
              </a:spcAft>
              <a:buClr>
                <a:schemeClr val="lt1"/>
              </a:buClr>
              <a:buSzPts val="2800"/>
              <a:buNone/>
              <a:defRPr>
                <a:solidFill>
                  <a:schemeClr val="lt1"/>
                </a:solidFill>
              </a:defRPr>
            </a:lvl2pPr>
            <a:lvl3pPr lvl="2" rtl="0" algn="l">
              <a:spcBef>
                <a:spcPts val="0"/>
              </a:spcBef>
              <a:spcAft>
                <a:spcPts val="0"/>
              </a:spcAft>
              <a:buClr>
                <a:schemeClr val="lt1"/>
              </a:buClr>
              <a:buSzPts val="2800"/>
              <a:buNone/>
              <a:defRPr>
                <a:solidFill>
                  <a:schemeClr val="lt1"/>
                </a:solidFill>
              </a:defRPr>
            </a:lvl3pPr>
            <a:lvl4pPr lvl="3" rtl="0" algn="l">
              <a:spcBef>
                <a:spcPts val="0"/>
              </a:spcBef>
              <a:spcAft>
                <a:spcPts val="0"/>
              </a:spcAft>
              <a:buClr>
                <a:schemeClr val="lt1"/>
              </a:buClr>
              <a:buSzPts val="2800"/>
              <a:buNone/>
              <a:defRPr>
                <a:solidFill>
                  <a:schemeClr val="lt1"/>
                </a:solidFill>
              </a:defRPr>
            </a:lvl4pPr>
            <a:lvl5pPr lvl="4" rtl="0" algn="l">
              <a:spcBef>
                <a:spcPts val="0"/>
              </a:spcBef>
              <a:spcAft>
                <a:spcPts val="0"/>
              </a:spcAft>
              <a:buClr>
                <a:schemeClr val="lt1"/>
              </a:buClr>
              <a:buSzPts val="2800"/>
              <a:buNone/>
              <a:defRPr>
                <a:solidFill>
                  <a:schemeClr val="lt1"/>
                </a:solidFill>
              </a:defRPr>
            </a:lvl5pPr>
            <a:lvl6pPr lvl="5" rtl="0" algn="l">
              <a:spcBef>
                <a:spcPts val="0"/>
              </a:spcBef>
              <a:spcAft>
                <a:spcPts val="0"/>
              </a:spcAft>
              <a:buClr>
                <a:schemeClr val="lt1"/>
              </a:buClr>
              <a:buSzPts val="2800"/>
              <a:buNone/>
              <a:defRPr>
                <a:solidFill>
                  <a:schemeClr val="lt1"/>
                </a:solidFill>
              </a:defRPr>
            </a:lvl6pPr>
            <a:lvl7pPr lvl="6" rtl="0" algn="l">
              <a:spcBef>
                <a:spcPts val="0"/>
              </a:spcBef>
              <a:spcAft>
                <a:spcPts val="0"/>
              </a:spcAft>
              <a:buClr>
                <a:schemeClr val="lt1"/>
              </a:buClr>
              <a:buSzPts val="2800"/>
              <a:buNone/>
              <a:defRPr>
                <a:solidFill>
                  <a:schemeClr val="lt1"/>
                </a:solidFill>
              </a:defRPr>
            </a:lvl7pPr>
            <a:lvl8pPr lvl="7" rtl="0" algn="l">
              <a:spcBef>
                <a:spcPts val="0"/>
              </a:spcBef>
              <a:spcAft>
                <a:spcPts val="0"/>
              </a:spcAft>
              <a:buClr>
                <a:schemeClr val="lt1"/>
              </a:buClr>
              <a:buSzPts val="2800"/>
              <a:buNone/>
              <a:defRPr>
                <a:solidFill>
                  <a:schemeClr val="lt1"/>
                </a:solidFill>
              </a:defRPr>
            </a:lvl8pPr>
            <a:lvl9pPr lvl="8" rtl="0" algn="l">
              <a:spcBef>
                <a:spcPts val="0"/>
              </a:spcBef>
              <a:spcAft>
                <a:spcPts val="0"/>
              </a:spcAft>
              <a:buClr>
                <a:schemeClr val="lt1"/>
              </a:buClr>
              <a:buSzPts val="2800"/>
              <a:buNone/>
              <a:defRPr>
                <a:solidFill>
                  <a:schemeClr val="lt1"/>
                </a:solidFill>
              </a:defRPr>
            </a:lvl9pPr>
          </a:lstStyle>
          <a:p/>
        </p:txBody>
      </p:sp>
      <p:sp>
        <p:nvSpPr>
          <p:cNvPr id="154" name="Google Shape;154;p29"/>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155" name="Google Shape;155;p29"/>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3_2">
    <p:spTree>
      <p:nvGrpSpPr>
        <p:cNvPr id="156" name="Shape 156"/>
        <p:cNvGrpSpPr/>
        <p:nvPr/>
      </p:nvGrpSpPr>
      <p:grpSpPr>
        <a:xfrm>
          <a:off x="0" y="0"/>
          <a:ext cx="0" cy="0"/>
          <a:chOff x="0" y="0"/>
          <a:chExt cx="0" cy="0"/>
        </a:xfrm>
      </p:grpSpPr>
      <p:grpSp>
        <p:nvGrpSpPr>
          <p:cNvPr id="157" name="Google Shape;157;p30"/>
          <p:cNvGrpSpPr/>
          <p:nvPr/>
        </p:nvGrpSpPr>
        <p:grpSpPr>
          <a:xfrm>
            <a:off x="5488645" y="4460648"/>
            <a:ext cx="1195423" cy="1194841"/>
            <a:chOff x="4887569" y="4595026"/>
            <a:chExt cx="381145" cy="381032"/>
          </a:xfrm>
        </p:grpSpPr>
        <p:sp>
          <p:nvSpPr>
            <p:cNvPr id="158" name="Google Shape;158;p30"/>
            <p:cNvSpPr/>
            <p:nvPr/>
          </p:nvSpPr>
          <p:spPr>
            <a:xfrm>
              <a:off x="5162374" y="4614573"/>
              <a:ext cx="94000" cy="103505"/>
            </a:xfrm>
            <a:custGeom>
              <a:rect b="b" l="l" r="r" t="t"/>
              <a:pathLst>
                <a:path extrusionOk="0" h="8287" w="7526">
                  <a:moveTo>
                    <a:pt x="1" y="0"/>
                  </a:moveTo>
                  <a:lnTo>
                    <a:pt x="7526" y="8287"/>
                  </a:lnTo>
                  <a:cubicBezTo>
                    <a:pt x="7347" y="7811"/>
                    <a:pt x="7145" y="7358"/>
                    <a:pt x="6918" y="6906"/>
                  </a:cubicBezTo>
                  <a:lnTo>
                    <a:pt x="1322" y="738"/>
                  </a:lnTo>
                  <a:cubicBezTo>
                    <a:pt x="894" y="464"/>
                    <a:pt x="453" y="226"/>
                    <a:pt x="1" y="0"/>
                  </a:cubicBez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0"/>
            <p:cNvSpPr/>
            <p:nvPr/>
          </p:nvSpPr>
          <p:spPr>
            <a:xfrm>
              <a:off x="5125791" y="4601034"/>
              <a:ext cx="140550" cy="154814"/>
            </a:xfrm>
            <a:custGeom>
              <a:rect b="b" l="l" r="r" t="t"/>
              <a:pathLst>
                <a:path extrusionOk="0" h="12395" w="11253">
                  <a:moveTo>
                    <a:pt x="1" y="1"/>
                  </a:moveTo>
                  <a:lnTo>
                    <a:pt x="11252" y="12395"/>
                  </a:lnTo>
                  <a:cubicBezTo>
                    <a:pt x="11205" y="12097"/>
                    <a:pt x="11157" y="11800"/>
                    <a:pt x="11086" y="11502"/>
                  </a:cubicBezTo>
                  <a:lnTo>
                    <a:pt x="870" y="251"/>
                  </a:lnTo>
                  <a:cubicBezTo>
                    <a:pt x="596" y="155"/>
                    <a:pt x="299" y="72"/>
                    <a:pt x="1" y="1"/>
                  </a:cubicBez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0"/>
            <p:cNvSpPr/>
            <p:nvPr/>
          </p:nvSpPr>
          <p:spPr>
            <a:xfrm>
              <a:off x="5096802" y="4595976"/>
              <a:ext cx="171912" cy="189323"/>
            </a:xfrm>
            <a:custGeom>
              <a:rect b="b" l="l" r="r" t="t"/>
              <a:pathLst>
                <a:path extrusionOk="0" h="15158" w="13764">
                  <a:moveTo>
                    <a:pt x="0" y="1"/>
                  </a:moveTo>
                  <a:lnTo>
                    <a:pt x="13764" y="15157"/>
                  </a:lnTo>
                  <a:cubicBezTo>
                    <a:pt x="13764" y="14907"/>
                    <a:pt x="13752" y="14669"/>
                    <a:pt x="13740" y="14419"/>
                  </a:cubicBezTo>
                  <a:lnTo>
                    <a:pt x="726" y="84"/>
                  </a:lnTo>
                  <a:cubicBezTo>
                    <a:pt x="488" y="48"/>
                    <a:pt x="238" y="25"/>
                    <a:pt x="0" y="1"/>
                  </a:cubicBez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0"/>
            <p:cNvSpPr/>
            <p:nvPr/>
          </p:nvSpPr>
          <p:spPr>
            <a:xfrm>
              <a:off x="5071659" y="4595026"/>
              <a:ext cx="196318" cy="215253"/>
            </a:xfrm>
            <a:custGeom>
              <a:rect b="b" l="l" r="r" t="t"/>
              <a:pathLst>
                <a:path extrusionOk="0" h="17234" w="15718">
                  <a:moveTo>
                    <a:pt x="430" y="0"/>
                  </a:moveTo>
                  <a:cubicBezTo>
                    <a:pt x="287" y="0"/>
                    <a:pt x="144" y="5"/>
                    <a:pt x="1" y="5"/>
                  </a:cubicBezTo>
                  <a:lnTo>
                    <a:pt x="15646" y="17234"/>
                  </a:lnTo>
                  <a:cubicBezTo>
                    <a:pt x="15670" y="17019"/>
                    <a:pt x="15693" y="16805"/>
                    <a:pt x="15717" y="16591"/>
                  </a:cubicBezTo>
                  <a:lnTo>
                    <a:pt x="644" y="5"/>
                  </a:lnTo>
                  <a:cubicBezTo>
                    <a:pt x="572" y="1"/>
                    <a:pt x="501" y="0"/>
                    <a:pt x="430" y="0"/>
                  </a:cubicBez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0"/>
            <p:cNvSpPr/>
            <p:nvPr/>
          </p:nvSpPr>
          <p:spPr>
            <a:xfrm>
              <a:off x="5049215" y="4596275"/>
              <a:ext cx="215190" cy="236161"/>
            </a:xfrm>
            <a:custGeom>
              <a:rect b="b" l="l" r="r" t="t"/>
              <a:pathLst>
                <a:path extrusionOk="0" h="18908" w="17229">
                  <a:moveTo>
                    <a:pt x="584" y="1"/>
                  </a:moveTo>
                  <a:cubicBezTo>
                    <a:pt x="393" y="24"/>
                    <a:pt x="191" y="48"/>
                    <a:pt x="0" y="72"/>
                  </a:cubicBezTo>
                  <a:lnTo>
                    <a:pt x="17098" y="18908"/>
                  </a:lnTo>
                  <a:cubicBezTo>
                    <a:pt x="17145" y="18717"/>
                    <a:pt x="17193" y="18527"/>
                    <a:pt x="17228" y="18336"/>
                  </a:cubicBezTo>
                  <a:lnTo>
                    <a:pt x="584"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0"/>
            <p:cNvSpPr/>
            <p:nvPr/>
          </p:nvSpPr>
          <p:spPr>
            <a:xfrm>
              <a:off x="5028694" y="4599848"/>
              <a:ext cx="230203" cy="252523"/>
            </a:xfrm>
            <a:custGeom>
              <a:rect b="b" l="l" r="r" t="t"/>
              <a:pathLst>
                <a:path extrusionOk="0" h="20218" w="18431">
                  <a:moveTo>
                    <a:pt x="536" y="0"/>
                  </a:moveTo>
                  <a:cubicBezTo>
                    <a:pt x="357" y="36"/>
                    <a:pt x="179" y="84"/>
                    <a:pt x="0" y="131"/>
                  </a:cubicBezTo>
                  <a:lnTo>
                    <a:pt x="18240" y="20217"/>
                  </a:lnTo>
                  <a:cubicBezTo>
                    <a:pt x="18312" y="20050"/>
                    <a:pt x="18371" y="19884"/>
                    <a:pt x="18431" y="19717"/>
                  </a:cubicBezTo>
                  <a:lnTo>
                    <a:pt x="536" y="0"/>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0"/>
            <p:cNvSpPr/>
            <p:nvPr/>
          </p:nvSpPr>
          <p:spPr>
            <a:xfrm>
              <a:off x="5009946" y="4605343"/>
              <a:ext cx="241519" cy="265163"/>
            </a:xfrm>
            <a:custGeom>
              <a:rect b="b" l="l" r="r" t="t"/>
              <a:pathLst>
                <a:path extrusionOk="0" h="21230" w="19337">
                  <a:moveTo>
                    <a:pt x="489" y="1"/>
                  </a:moveTo>
                  <a:cubicBezTo>
                    <a:pt x="322" y="60"/>
                    <a:pt x="168" y="120"/>
                    <a:pt x="1" y="179"/>
                  </a:cubicBezTo>
                  <a:lnTo>
                    <a:pt x="19110" y="21230"/>
                  </a:lnTo>
                  <a:cubicBezTo>
                    <a:pt x="19194" y="21075"/>
                    <a:pt x="19265" y="20920"/>
                    <a:pt x="19337" y="20765"/>
                  </a:cubicBezTo>
                  <a:lnTo>
                    <a:pt x="489"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0"/>
            <p:cNvSpPr/>
            <p:nvPr/>
          </p:nvSpPr>
          <p:spPr>
            <a:xfrm>
              <a:off x="4992548" y="4612487"/>
              <a:ext cx="250150" cy="274680"/>
            </a:xfrm>
            <a:custGeom>
              <a:rect b="b" l="l" r="r" t="t"/>
              <a:pathLst>
                <a:path extrusionOk="0" h="21992" w="20028">
                  <a:moveTo>
                    <a:pt x="453" y="0"/>
                  </a:moveTo>
                  <a:cubicBezTo>
                    <a:pt x="299" y="72"/>
                    <a:pt x="156" y="143"/>
                    <a:pt x="1" y="227"/>
                  </a:cubicBezTo>
                  <a:lnTo>
                    <a:pt x="19765" y="21991"/>
                  </a:lnTo>
                  <a:cubicBezTo>
                    <a:pt x="19849" y="21848"/>
                    <a:pt x="19932" y="21705"/>
                    <a:pt x="20027" y="21563"/>
                  </a:cubicBezTo>
                  <a:lnTo>
                    <a:pt x="453" y="0"/>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0"/>
            <p:cNvSpPr/>
            <p:nvPr/>
          </p:nvSpPr>
          <p:spPr>
            <a:xfrm>
              <a:off x="4976486" y="4621106"/>
              <a:ext cx="255945" cy="281075"/>
            </a:xfrm>
            <a:custGeom>
              <a:rect b="b" l="l" r="r" t="t"/>
              <a:pathLst>
                <a:path extrusionOk="0" h="22504" w="20492">
                  <a:moveTo>
                    <a:pt x="418" y="1"/>
                  </a:moveTo>
                  <a:cubicBezTo>
                    <a:pt x="275" y="84"/>
                    <a:pt x="144" y="179"/>
                    <a:pt x="1" y="263"/>
                  </a:cubicBezTo>
                  <a:lnTo>
                    <a:pt x="20194" y="22504"/>
                  </a:lnTo>
                  <a:cubicBezTo>
                    <a:pt x="20301" y="22373"/>
                    <a:pt x="20396" y="22254"/>
                    <a:pt x="20492" y="22111"/>
                  </a:cubicBezTo>
                  <a:lnTo>
                    <a:pt x="418"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0"/>
            <p:cNvSpPr/>
            <p:nvPr/>
          </p:nvSpPr>
          <p:spPr>
            <a:xfrm>
              <a:off x="4961623" y="4631222"/>
              <a:ext cx="259355" cy="284784"/>
            </a:xfrm>
            <a:custGeom>
              <a:rect b="b" l="l" r="r" t="t"/>
              <a:pathLst>
                <a:path extrusionOk="0" h="22801" w="20765">
                  <a:moveTo>
                    <a:pt x="393" y="1"/>
                  </a:moveTo>
                  <a:cubicBezTo>
                    <a:pt x="250" y="96"/>
                    <a:pt x="131" y="191"/>
                    <a:pt x="0" y="286"/>
                  </a:cubicBezTo>
                  <a:lnTo>
                    <a:pt x="20443" y="22801"/>
                  </a:lnTo>
                  <a:cubicBezTo>
                    <a:pt x="20551" y="22682"/>
                    <a:pt x="20658" y="22563"/>
                    <a:pt x="20765" y="22444"/>
                  </a:cubicBezTo>
                  <a:lnTo>
                    <a:pt x="393"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p:nvPr/>
          </p:nvSpPr>
          <p:spPr>
            <a:xfrm>
              <a:off x="4947934" y="4642526"/>
              <a:ext cx="260404" cy="285984"/>
            </a:xfrm>
            <a:custGeom>
              <a:rect b="b" l="l" r="r" t="t"/>
              <a:pathLst>
                <a:path extrusionOk="0" h="22897" w="20849">
                  <a:moveTo>
                    <a:pt x="358" y="0"/>
                  </a:moveTo>
                  <a:cubicBezTo>
                    <a:pt x="287" y="48"/>
                    <a:pt x="227" y="96"/>
                    <a:pt x="168" y="155"/>
                  </a:cubicBezTo>
                  <a:cubicBezTo>
                    <a:pt x="108" y="215"/>
                    <a:pt x="61" y="262"/>
                    <a:pt x="1" y="322"/>
                  </a:cubicBezTo>
                  <a:lnTo>
                    <a:pt x="20504" y="22896"/>
                  </a:lnTo>
                  <a:cubicBezTo>
                    <a:pt x="20563" y="22848"/>
                    <a:pt x="20623" y="22801"/>
                    <a:pt x="20682" y="22741"/>
                  </a:cubicBezTo>
                  <a:cubicBezTo>
                    <a:pt x="20742" y="22682"/>
                    <a:pt x="20801" y="22634"/>
                    <a:pt x="20849" y="22575"/>
                  </a:cubicBezTo>
                  <a:lnTo>
                    <a:pt x="358" y="0"/>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0"/>
            <p:cNvSpPr/>
            <p:nvPr/>
          </p:nvSpPr>
          <p:spPr>
            <a:xfrm>
              <a:off x="4935294" y="4655016"/>
              <a:ext cx="259367" cy="284784"/>
            </a:xfrm>
            <a:custGeom>
              <a:rect b="b" l="l" r="r" t="t"/>
              <a:pathLst>
                <a:path extrusionOk="0" h="22801" w="20766">
                  <a:moveTo>
                    <a:pt x="322" y="1"/>
                  </a:moveTo>
                  <a:cubicBezTo>
                    <a:pt x="215" y="120"/>
                    <a:pt x="108" y="239"/>
                    <a:pt x="1" y="358"/>
                  </a:cubicBezTo>
                  <a:lnTo>
                    <a:pt x="20384" y="22801"/>
                  </a:lnTo>
                  <a:cubicBezTo>
                    <a:pt x="20515" y="22706"/>
                    <a:pt x="20634" y="22610"/>
                    <a:pt x="20765" y="22515"/>
                  </a:cubicBezTo>
                  <a:lnTo>
                    <a:pt x="322"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0"/>
            <p:cNvSpPr/>
            <p:nvPr/>
          </p:nvSpPr>
          <p:spPr>
            <a:xfrm>
              <a:off x="4923853" y="4668842"/>
              <a:ext cx="255933" cy="281075"/>
            </a:xfrm>
            <a:custGeom>
              <a:rect b="b" l="l" r="r" t="t"/>
              <a:pathLst>
                <a:path extrusionOk="0" h="22504" w="20491">
                  <a:moveTo>
                    <a:pt x="298" y="1"/>
                  </a:moveTo>
                  <a:cubicBezTo>
                    <a:pt x="191" y="132"/>
                    <a:pt x="95" y="263"/>
                    <a:pt x="0" y="394"/>
                  </a:cubicBezTo>
                  <a:lnTo>
                    <a:pt x="20074" y="22504"/>
                  </a:lnTo>
                  <a:cubicBezTo>
                    <a:pt x="20217" y="22420"/>
                    <a:pt x="20360" y="22337"/>
                    <a:pt x="20491" y="22242"/>
                  </a:cubicBezTo>
                  <a:lnTo>
                    <a:pt x="298"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0"/>
            <p:cNvSpPr/>
            <p:nvPr/>
          </p:nvSpPr>
          <p:spPr>
            <a:xfrm>
              <a:off x="4913586" y="4684018"/>
              <a:ext cx="250137" cy="274530"/>
            </a:xfrm>
            <a:custGeom>
              <a:rect b="b" l="l" r="r" t="t"/>
              <a:pathLst>
                <a:path extrusionOk="0" h="21980" w="20027">
                  <a:moveTo>
                    <a:pt x="263" y="0"/>
                  </a:moveTo>
                  <a:cubicBezTo>
                    <a:pt x="179" y="131"/>
                    <a:pt x="96" y="274"/>
                    <a:pt x="1" y="417"/>
                  </a:cubicBezTo>
                  <a:lnTo>
                    <a:pt x="19575" y="21979"/>
                  </a:lnTo>
                  <a:cubicBezTo>
                    <a:pt x="19729" y="21908"/>
                    <a:pt x="19884" y="21836"/>
                    <a:pt x="20027" y="21753"/>
                  </a:cubicBezTo>
                  <a:lnTo>
                    <a:pt x="263" y="0"/>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0"/>
            <p:cNvSpPr/>
            <p:nvPr/>
          </p:nvSpPr>
          <p:spPr>
            <a:xfrm>
              <a:off x="4904818" y="4700517"/>
              <a:ext cx="241507" cy="265163"/>
            </a:xfrm>
            <a:custGeom>
              <a:rect b="b" l="l" r="r" t="t"/>
              <a:pathLst>
                <a:path extrusionOk="0" h="21230" w="19336">
                  <a:moveTo>
                    <a:pt x="226" y="1"/>
                  </a:moveTo>
                  <a:cubicBezTo>
                    <a:pt x="143" y="156"/>
                    <a:pt x="72" y="310"/>
                    <a:pt x="0" y="465"/>
                  </a:cubicBezTo>
                  <a:lnTo>
                    <a:pt x="18848" y="21230"/>
                  </a:lnTo>
                  <a:cubicBezTo>
                    <a:pt x="19014" y="21182"/>
                    <a:pt x="19181" y="21111"/>
                    <a:pt x="19336" y="21051"/>
                  </a:cubicBezTo>
                  <a:lnTo>
                    <a:pt x="226"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p:nvPr/>
          </p:nvSpPr>
          <p:spPr>
            <a:xfrm>
              <a:off x="4897524" y="4718665"/>
              <a:ext cx="230066" cy="252523"/>
            </a:xfrm>
            <a:custGeom>
              <a:rect b="b" l="l" r="r" t="t"/>
              <a:pathLst>
                <a:path extrusionOk="0" h="20218" w="18420">
                  <a:moveTo>
                    <a:pt x="179" y="0"/>
                  </a:moveTo>
                  <a:cubicBezTo>
                    <a:pt x="108" y="167"/>
                    <a:pt x="48" y="346"/>
                    <a:pt x="1" y="512"/>
                  </a:cubicBezTo>
                  <a:lnTo>
                    <a:pt x="17884" y="20217"/>
                  </a:lnTo>
                  <a:cubicBezTo>
                    <a:pt x="18063" y="20181"/>
                    <a:pt x="18241" y="20134"/>
                    <a:pt x="18420" y="20086"/>
                  </a:cubicBezTo>
                  <a:lnTo>
                    <a:pt x="179" y="0"/>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p:nvPr/>
          </p:nvSpPr>
          <p:spPr>
            <a:xfrm>
              <a:off x="4891878" y="4738587"/>
              <a:ext cx="215340" cy="236161"/>
            </a:xfrm>
            <a:custGeom>
              <a:rect b="b" l="l" r="r" t="t"/>
              <a:pathLst>
                <a:path extrusionOk="0" h="18908" w="17241">
                  <a:moveTo>
                    <a:pt x="131" y="1"/>
                  </a:moveTo>
                  <a:cubicBezTo>
                    <a:pt x="84" y="191"/>
                    <a:pt x="36" y="382"/>
                    <a:pt x="0" y="572"/>
                  </a:cubicBezTo>
                  <a:lnTo>
                    <a:pt x="16645" y="18908"/>
                  </a:lnTo>
                  <a:cubicBezTo>
                    <a:pt x="16848" y="18896"/>
                    <a:pt x="17038" y="18872"/>
                    <a:pt x="17241" y="18836"/>
                  </a:cubicBezTo>
                  <a:lnTo>
                    <a:pt x="131"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0"/>
            <p:cNvSpPr/>
            <p:nvPr/>
          </p:nvSpPr>
          <p:spPr>
            <a:xfrm>
              <a:off x="4888456" y="4760744"/>
              <a:ext cx="196155" cy="215315"/>
            </a:xfrm>
            <a:custGeom>
              <a:rect b="b" l="l" r="r" t="t"/>
              <a:pathLst>
                <a:path extrusionOk="0" h="17239" w="15705">
                  <a:moveTo>
                    <a:pt x="60" y="1"/>
                  </a:moveTo>
                  <a:cubicBezTo>
                    <a:pt x="36" y="215"/>
                    <a:pt x="12" y="429"/>
                    <a:pt x="0" y="644"/>
                  </a:cubicBezTo>
                  <a:lnTo>
                    <a:pt x="15062" y="17229"/>
                  </a:lnTo>
                  <a:cubicBezTo>
                    <a:pt x="15169" y="17235"/>
                    <a:pt x="15276" y="17238"/>
                    <a:pt x="15383" y="17238"/>
                  </a:cubicBezTo>
                  <a:cubicBezTo>
                    <a:pt x="15491" y="17238"/>
                    <a:pt x="15598" y="17235"/>
                    <a:pt x="15705" y="17229"/>
                  </a:cubicBezTo>
                  <a:lnTo>
                    <a:pt x="60"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0"/>
            <p:cNvSpPr/>
            <p:nvPr/>
          </p:nvSpPr>
          <p:spPr>
            <a:xfrm>
              <a:off x="4887569" y="4785736"/>
              <a:ext cx="171912" cy="189461"/>
            </a:xfrm>
            <a:custGeom>
              <a:rect b="b" l="l" r="r" t="t"/>
              <a:pathLst>
                <a:path extrusionOk="0" h="15169" w="13764">
                  <a:moveTo>
                    <a:pt x="0" y="0"/>
                  </a:moveTo>
                  <a:cubicBezTo>
                    <a:pt x="0" y="250"/>
                    <a:pt x="12" y="500"/>
                    <a:pt x="24" y="738"/>
                  </a:cubicBezTo>
                  <a:lnTo>
                    <a:pt x="13037" y="15073"/>
                  </a:lnTo>
                  <a:cubicBezTo>
                    <a:pt x="13276" y="15109"/>
                    <a:pt x="13526" y="15133"/>
                    <a:pt x="13764" y="15169"/>
                  </a:cubicBezTo>
                  <a:lnTo>
                    <a:pt x="0" y="0"/>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0"/>
            <p:cNvSpPr/>
            <p:nvPr/>
          </p:nvSpPr>
          <p:spPr>
            <a:xfrm>
              <a:off x="4889942" y="4815175"/>
              <a:ext cx="140537" cy="154963"/>
            </a:xfrm>
            <a:custGeom>
              <a:rect b="b" l="l" r="r" t="t"/>
              <a:pathLst>
                <a:path extrusionOk="0" h="12407" w="11252">
                  <a:moveTo>
                    <a:pt x="1" y="1"/>
                  </a:moveTo>
                  <a:cubicBezTo>
                    <a:pt x="48" y="310"/>
                    <a:pt x="108" y="608"/>
                    <a:pt x="167" y="905"/>
                  </a:cubicBezTo>
                  <a:lnTo>
                    <a:pt x="10371" y="12145"/>
                  </a:lnTo>
                  <a:cubicBezTo>
                    <a:pt x="10669" y="12240"/>
                    <a:pt x="10954" y="12323"/>
                    <a:pt x="11252" y="12407"/>
                  </a:cubicBezTo>
                  <a:lnTo>
                    <a:pt x="1"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0"/>
            <p:cNvSpPr/>
            <p:nvPr/>
          </p:nvSpPr>
          <p:spPr>
            <a:xfrm>
              <a:off x="4899909" y="4852945"/>
              <a:ext cx="93987" cy="103517"/>
            </a:xfrm>
            <a:custGeom>
              <a:rect b="b" l="l" r="r" t="t"/>
              <a:pathLst>
                <a:path extrusionOk="0" h="8288" w="7525">
                  <a:moveTo>
                    <a:pt x="0" y="1"/>
                  </a:moveTo>
                  <a:lnTo>
                    <a:pt x="0" y="1"/>
                  </a:lnTo>
                  <a:cubicBezTo>
                    <a:pt x="179" y="477"/>
                    <a:pt x="381" y="929"/>
                    <a:pt x="607" y="1382"/>
                  </a:cubicBezTo>
                  <a:lnTo>
                    <a:pt x="6203" y="7549"/>
                  </a:lnTo>
                  <a:cubicBezTo>
                    <a:pt x="6632" y="7823"/>
                    <a:pt x="7073" y="8061"/>
                    <a:pt x="7525" y="8287"/>
                  </a:cubicBezTo>
                  <a:lnTo>
                    <a:pt x="0"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30"/>
          <p:cNvSpPr txBox="1"/>
          <p:nvPr>
            <p:ph idx="1" type="subTitle"/>
          </p:nvPr>
        </p:nvSpPr>
        <p:spPr>
          <a:xfrm>
            <a:off x="760100" y="3065550"/>
            <a:ext cx="1740300" cy="84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80" name="Google Shape;180;p30"/>
          <p:cNvSpPr txBox="1"/>
          <p:nvPr>
            <p:ph idx="2" type="subTitle"/>
          </p:nvPr>
        </p:nvSpPr>
        <p:spPr>
          <a:xfrm>
            <a:off x="760100" y="2809079"/>
            <a:ext cx="1740300" cy="3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Exo"/>
              <a:buNone/>
              <a:defRPr b="1">
                <a:latin typeface="Exo"/>
                <a:ea typeface="Exo"/>
                <a:cs typeface="Exo"/>
                <a:sym typeface="Exo"/>
              </a:defRPr>
            </a:lvl1pPr>
            <a:lvl2pPr lvl="1" rtl="0" algn="ctr">
              <a:spcBef>
                <a:spcPts val="0"/>
              </a:spcBef>
              <a:spcAft>
                <a:spcPts val="0"/>
              </a:spcAft>
              <a:buSzPts val="1800"/>
              <a:buFont typeface="Exo"/>
              <a:buNone/>
              <a:defRPr b="1" sz="1800">
                <a:latin typeface="Exo"/>
                <a:ea typeface="Exo"/>
                <a:cs typeface="Exo"/>
                <a:sym typeface="Exo"/>
              </a:defRPr>
            </a:lvl2pPr>
            <a:lvl3pPr lvl="2" rtl="0" algn="ctr">
              <a:spcBef>
                <a:spcPts val="0"/>
              </a:spcBef>
              <a:spcAft>
                <a:spcPts val="0"/>
              </a:spcAft>
              <a:buSzPts val="1800"/>
              <a:buFont typeface="Exo"/>
              <a:buNone/>
              <a:defRPr b="1" sz="1800">
                <a:latin typeface="Exo"/>
                <a:ea typeface="Exo"/>
                <a:cs typeface="Exo"/>
                <a:sym typeface="Exo"/>
              </a:defRPr>
            </a:lvl3pPr>
            <a:lvl4pPr lvl="3" rtl="0" algn="ctr">
              <a:spcBef>
                <a:spcPts val="0"/>
              </a:spcBef>
              <a:spcAft>
                <a:spcPts val="0"/>
              </a:spcAft>
              <a:buSzPts val="1800"/>
              <a:buFont typeface="Exo"/>
              <a:buNone/>
              <a:defRPr b="1" sz="1800">
                <a:latin typeface="Exo"/>
                <a:ea typeface="Exo"/>
                <a:cs typeface="Exo"/>
                <a:sym typeface="Exo"/>
              </a:defRPr>
            </a:lvl4pPr>
            <a:lvl5pPr lvl="4" rtl="0" algn="ctr">
              <a:spcBef>
                <a:spcPts val="0"/>
              </a:spcBef>
              <a:spcAft>
                <a:spcPts val="0"/>
              </a:spcAft>
              <a:buSzPts val="1800"/>
              <a:buFont typeface="Exo"/>
              <a:buNone/>
              <a:defRPr b="1" sz="1800">
                <a:latin typeface="Exo"/>
                <a:ea typeface="Exo"/>
                <a:cs typeface="Exo"/>
                <a:sym typeface="Exo"/>
              </a:defRPr>
            </a:lvl5pPr>
            <a:lvl6pPr lvl="5" rtl="0" algn="ctr">
              <a:spcBef>
                <a:spcPts val="0"/>
              </a:spcBef>
              <a:spcAft>
                <a:spcPts val="0"/>
              </a:spcAft>
              <a:buSzPts val="1800"/>
              <a:buFont typeface="Exo"/>
              <a:buNone/>
              <a:defRPr b="1" sz="1800">
                <a:latin typeface="Exo"/>
                <a:ea typeface="Exo"/>
                <a:cs typeface="Exo"/>
                <a:sym typeface="Exo"/>
              </a:defRPr>
            </a:lvl6pPr>
            <a:lvl7pPr lvl="6" rtl="0" algn="ctr">
              <a:spcBef>
                <a:spcPts val="0"/>
              </a:spcBef>
              <a:spcAft>
                <a:spcPts val="0"/>
              </a:spcAft>
              <a:buSzPts val="1800"/>
              <a:buFont typeface="Exo"/>
              <a:buNone/>
              <a:defRPr b="1" sz="1800">
                <a:latin typeface="Exo"/>
                <a:ea typeface="Exo"/>
                <a:cs typeface="Exo"/>
                <a:sym typeface="Exo"/>
              </a:defRPr>
            </a:lvl7pPr>
            <a:lvl8pPr lvl="7" rtl="0" algn="ctr">
              <a:spcBef>
                <a:spcPts val="0"/>
              </a:spcBef>
              <a:spcAft>
                <a:spcPts val="0"/>
              </a:spcAft>
              <a:buSzPts val="1800"/>
              <a:buFont typeface="Exo"/>
              <a:buNone/>
              <a:defRPr b="1" sz="1800">
                <a:latin typeface="Exo"/>
                <a:ea typeface="Exo"/>
                <a:cs typeface="Exo"/>
                <a:sym typeface="Exo"/>
              </a:defRPr>
            </a:lvl8pPr>
            <a:lvl9pPr lvl="8" rtl="0" algn="ctr">
              <a:spcBef>
                <a:spcPts val="0"/>
              </a:spcBef>
              <a:spcAft>
                <a:spcPts val="0"/>
              </a:spcAft>
              <a:buSzPts val="1800"/>
              <a:buFont typeface="Exo"/>
              <a:buNone/>
              <a:defRPr b="1" sz="1800">
                <a:latin typeface="Exo"/>
                <a:ea typeface="Exo"/>
                <a:cs typeface="Exo"/>
                <a:sym typeface="Exo"/>
              </a:defRPr>
            </a:lvl9pPr>
          </a:lstStyle>
          <a:p/>
        </p:txBody>
      </p:sp>
      <p:sp>
        <p:nvSpPr>
          <p:cNvPr id="181" name="Google Shape;181;p30"/>
          <p:cNvSpPr txBox="1"/>
          <p:nvPr>
            <p:ph idx="3" type="subTitle"/>
          </p:nvPr>
        </p:nvSpPr>
        <p:spPr>
          <a:xfrm>
            <a:off x="2693422" y="3065550"/>
            <a:ext cx="1740300" cy="84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82" name="Google Shape;182;p30"/>
          <p:cNvSpPr txBox="1"/>
          <p:nvPr>
            <p:ph idx="4" type="subTitle"/>
          </p:nvPr>
        </p:nvSpPr>
        <p:spPr>
          <a:xfrm>
            <a:off x="2693421" y="2809079"/>
            <a:ext cx="1740300" cy="3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Exo"/>
              <a:buNone/>
              <a:defRPr b="1">
                <a:latin typeface="Exo"/>
                <a:ea typeface="Exo"/>
                <a:cs typeface="Exo"/>
                <a:sym typeface="Exo"/>
              </a:defRPr>
            </a:lvl1pPr>
            <a:lvl2pPr lvl="1" rtl="0" algn="ctr">
              <a:spcBef>
                <a:spcPts val="0"/>
              </a:spcBef>
              <a:spcAft>
                <a:spcPts val="0"/>
              </a:spcAft>
              <a:buSzPts val="1800"/>
              <a:buFont typeface="Exo"/>
              <a:buNone/>
              <a:defRPr b="1" sz="1800">
                <a:latin typeface="Exo"/>
                <a:ea typeface="Exo"/>
                <a:cs typeface="Exo"/>
                <a:sym typeface="Exo"/>
              </a:defRPr>
            </a:lvl2pPr>
            <a:lvl3pPr lvl="2" rtl="0" algn="ctr">
              <a:spcBef>
                <a:spcPts val="0"/>
              </a:spcBef>
              <a:spcAft>
                <a:spcPts val="0"/>
              </a:spcAft>
              <a:buSzPts val="1800"/>
              <a:buFont typeface="Exo"/>
              <a:buNone/>
              <a:defRPr b="1" sz="1800">
                <a:latin typeface="Exo"/>
                <a:ea typeface="Exo"/>
                <a:cs typeface="Exo"/>
                <a:sym typeface="Exo"/>
              </a:defRPr>
            </a:lvl3pPr>
            <a:lvl4pPr lvl="3" rtl="0" algn="ctr">
              <a:spcBef>
                <a:spcPts val="0"/>
              </a:spcBef>
              <a:spcAft>
                <a:spcPts val="0"/>
              </a:spcAft>
              <a:buSzPts val="1800"/>
              <a:buFont typeface="Exo"/>
              <a:buNone/>
              <a:defRPr b="1" sz="1800">
                <a:latin typeface="Exo"/>
                <a:ea typeface="Exo"/>
                <a:cs typeface="Exo"/>
                <a:sym typeface="Exo"/>
              </a:defRPr>
            </a:lvl4pPr>
            <a:lvl5pPr lvl="4" rtl="0" algn="ctr">
              <a:spcBef>
                <a:spcPts val="0"/>
              </a:spcBef>
              <a:spcAft>
                <a:spcPts val="0"/>
              </a:spcAft>
              <a:buSzPts val="1800"/>
              <a:buFont typeface="Exo"/>
              <a:buNone/>
              <a:defRPr b="1" sz="1800">
                <a:latin typeface="Exo"/>
                <a:ea typeface="Exo"/>
                <a:cs typeface="Exo"/>
                <a:sym typeface="Exo"/>
              </a:defRPr>
            </a:lvl5pPr>
            <a:lvl6pPr lvl="5" rtl="0" algn="ctr">
              <a:spcBef>
                <a:spcPts val="0"/>
              </a:spcBef>
              <a:spcAft>
                <a:spcPts val="0"/>
              </a:spcAft>
              <a:buSzPts val="1800"/>
              <a:buFont typeface="Exo"/>
              <a:buNone/>
              <a:defRPr b="1" sz="1800">
                <a:latin typeface="Exo"/>
                <a:ea typeface="Exo"/>
                <a:cs typeface="Exo"/>
                <a:sym typeface="Exo"/>
              </a:defRPr>
            </a:lvl6pPr>
            <a:lvl7pPr lvl="6" rtl="0" algn="ctr">
              <a:spcBef>
                <a:spcPts val="0"/>
              </a:spcBef>
              <a:spcAft>
                <a:spcPts val="0"/>
              </a:spcAft>
              <a:buSzPts val="1800"/>
              <a:buFont typeface="Exo"/>
              <a:buNone/>
              <a:defRPr b="1" sz="1800">
                <a:latin typeface="Exo"/>
                <a:ea typeface="Exo"/>
                <a:cs typeface="Exo"/>
                <a:sym typeface="Exo"/>
              </a:defRPr>
            </a:lvl7pPr>
            <a:lvl8pPr lvl="7" rtl="0" algn="ctr">
              <a:spcBef>
                <a:spcPts val="0"/>
              </a:spcBef>
              <a:spcAft>
                <a:spcPts val="0"/>
              </a:spcAft>
              <a:buSzPts val="1800"/>
              <a:buFont typeface="Exo"/>
              <a:buNone/>
              <a:defRPr b="1" sz="1800">
                <a:latin typeface="Exo"/>
                <a:ea typeface="Exo"/>
                <a:cs typeface="Exo"/>
                <a:sym typeface="Exo"/>
              </a:defRPr>
            </a:lvl8pPr>
            <a:lvl9pPr lvl="8" rtl="0" algn="ctr">
              <a:spcBef>
                <a:spcPts val="0"/>
              </a:spcBef>
              <a:spcAft>
                <a:spcPts val="0"/>
              </a:spcAft>
              <a:buSzPts val="1800"/>
              <a:buFont typeface="Exo"/>
              <a:buNone/>
              <a:defRPr b="1" sz="1800">
                <a:latin typeface="Exo"/>
                <a:ea typeface="Exo"/>
                <a:cs typeface="Exo"/>
                <a:sym typeface="Exo"/>
              </a:defRPr>
            </a:lvl9pPr>
          </a:lstStyle>
          <a:p/>
        </p:txBody>
      </p:sp>
      <p:sp>
        <p:nvSpPr>
          <p:cNvPr id="183" name="Google Shape;183;p30"/>
          <p:cNvSpPr txBox="1"/>
          <p:nvPr>
            <p:ph idx="5" type="subTitle"/>
          </p:nvPr>
        </p:nvSpPr>
        <p:spPr>
          <a:xfrm>
            <a:off x="4626744" y="3065550"/>
            <a:ext cx="1740300" cy="84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84" name="Google Shape;184;p30"/>
          <p:cNvSpPr txBox="1"/>
          <p:nvPr>
            <p:ph idx="6" type="subTitle"/>
          </p:nvPr>
        </p:nvSpPr>
        <p:spPr>
          <a:xfrm>
            <a:off x="4626742" y="2809079"/>
            <a:ext cx="1740300" cy="3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Exo"/>
              <a:buNone/>
              <a:defRPr b="1">
                <a:latin typeface="Exo"/>
                <a:ea typeface="Exo"/>
                <a:cs typeface="Exo"/>
                <a:sym typeface="Exo"/>
              </a:defRPr>
            </a:lvl1pPr>
            <a:lvl2pPr lvl="1" rtl="0" algn="ctr">
              <a:spcBef>
                <a:spcPts val="0"/>
              </a:spcBef>
              <a:spcAft>
                <a:spcPts val="0"/>
              </a:spcAft>
              <a:buSzPts val="1800"/>
              <a:buFont typeface="Exo"/>
              <a:buNone/>
              <a:defRPr b="1" sz="1800">
                <a:latin typeface="Exo"/>
                <a:ea typeface="Exo"/>
                <a:cs typeface="Exo"/>
                <a:sym typeface="Exo"/>
              </a:defRPr>
            </a:lvl2pPr>
            <a:lvl3pPr lvl="2" rtl="0" algn="ctr">
              <a:spcBef>
                <a:spcPts val="0"/>
              </a:spcBef>
              <a:spcAft>
                <a:spcPts val="0"/>
              </a:spcAft>
              <a:buSzPts val="1800"/>
              <a:buFont typeface="Exo"/>
              <a:buNone/>
              <a:defRPr b="1" sz="1800">
                <a:latin typeface="Exo"/>
                <a:ea typeface="Exo"/>
                <a:cs typeface="Exo"/>
                <a:sym typeface="Exo"/>
              </a:defRPr>
            </a:lvl3pPr>
            <a:lvl4pPr lvl="3" rtl="0" algn="ctr">
              <a:spcBef>
                <a:spcPts val="0"/>
              </a:spcBef>
              <a:spcAft>
                <a:spcPts val="0"/>
              </a:spcAft>
              <a:buSzPts val="1800"/>
              <a:buFont typeface="Exo"/>
              <a:buNone/>
              <a:defRPr b="1" sz="1800">
                <a:latin typeface="Exo"/>
                <a:ea typeface="Exo"/>
                <a:cs typeface="Exo"/>
                <a:sym typeface="Exo"/>
              </a:defRPr>
            </a:lvl4pPr>
            <a:lvl5pPr lvl="4" rtl="0" algn="ctr">
              <a:spcBef>
                <a:spcPts val="0"/>
              </a:spcBef>
              <a:spcAft>
                <a:spcPts val="0"/>
              </a:spcAft>
              <a:buSzPts val="1800"/>
              <a:buFont typeface="Exo"/>
              <a:buNone/>
              <a:defRPr b="1" sz="1800">
                <a:latin typeface="Exo"/>
                <a:ea typeface="Exo"/>
                <a:cs typeface="Exo"/>
                <a:sym typeface="Exo"/>
              </a:defRPr>
            </a:lvl5pPr>
            <a:lvl6pPr lvl="5" rtl="0" algn="ctr">
              <a:spcBef>
                <a:spcPts val="0"/>
              </a:spcBef>
              <a:spcAft>
                <a:spcPts val="0"/>
              </a:spcAft>
              <a:buSzPts val="1800"/>
              <a:buFont typeface="Exo"/>
              <a:buNone/>
              <a:defRPr b="1" sz="1800">
                <a:latin typeface="Exo"/>
                <a:ea typeface="Exo"/>
                <a:cs typeface="Exo"/>
                <a:sym typeface="Exo"/>
              </a:defRPr>
            </a:lvl6pPr>
            <a:lvl7pPr lvl="6" rtl="0" algn="ctr">
              <a:spcBef>
                <a:spcPts val="0"/>
              </a:spcBef>
              <a:spcAft>
                <a:spcPts val="0"/>
              </a:spcAft>
              <a:buSzPts val="1800"/>
              <a:buFont typeface="Exo"/>
              <a:buNone/>
              <a:defRPr b="1" sz="1800">
                <a:latin typeface="Exo"/>
                <a:ea typeface="Exo"/>
                <a:cs typeface="Exo"/>
                <a:sym typeface="Exo"/>
              </a:defRPr>
            </a:lvl7pPr>
            <a:lvl8pPr lvl="7" rtl="0" algn="ctr">
              <a:spcBef>
                <a:spcPts val="0"/>
              </a:spcBef>
              <a:spcAft>
                <a:spcPts val="0"/>
              </a:spcAft>
              <a:buSzPts val="1800"/>
              <a:buFont typeface="Exo"/>
              <a:buNone/>
              <a:defRPr b="1" sz="1800">
                <a:latin typeface="Exo"/>
                <a:ea typeface="Exo"/>
                <a:cs typeface="Exo"/>
                <a:sym typeface="Exo"/>
              </a:defRPr>
            </a:lvl8pPr>
            <a:lvl9pPr lvl="8" rtl="0" algn="ctr">
              <a:spcBef>
                <a:spcPts val="0"/>
              </a:spcBef>
              <a:spcAft>
                <a:spcPts val="0"/>
              </a:spcAft>
              <a:buSzPts val="1800"/>
              <a:buFont typeface="Exo"/>
              <a:buNone/>
              <a:defRPr b="1" sz="1800">
                <a:latin typeface="Exo"/>
                <a:ea typeface="Exo"/>
                <a:cs typeface="Exo"/>
                <a:sym typeface="Exo"/>
              </a:defRPr>
            </a:lvl9pPr>
          </a:lstStyle>
          <a:p/>
        </p:txBody>
      </p:sp>
      <p:sp>
        <p:nvSpPr>
          <p:cNvPr id="185" name="Google Shape;185;p30"/>
          <p:cNvSpPr txBox="1"/>
          <p:nvPr>
            <p:ph idx="7" type="subTitle"/>
          </p:nvPr>
        </p:nvSpPr>
        <p:spPr>
          <a:xfrm>
            <a:off x="6560067" y="3065550"/>
            <a:ext cx="1740300" cy="84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86" name="Google Shape;186;p30"/>
          <p:cNvSpPr txBox="1"/>
          <p:nvPr>
            <p:ph idx="8" type="subTitle"/>
          </p:nvPr>
        </p:nvSpPr>
        <p:spPr>
          <a:xfrm>
            <a:off x="6560067" y="2809079"/>
            <a:ext cx="1740300" cy="3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Exo"/>
              <a:buNone/>
              <a:defRPr b="1">
                <a:latin typeface="Exo"/>
                <a:ea typeface="Exo"/>
                <a:cs typeface="Exo"/>
                <a:sym typeface="Exo"/>
              </a:defRPr>
            </a:lvl1pPr>
            <a:lvl2pPr lvl="1" rtl="0" algn="ctr">
              <a:spcBef>
                <a:spcPts val="0"/>
              </a:spcBef>
              <a:spcAft>
                <a:spcPts val="0"/>
              </a:spcAft>
              <a:buSzPts val="1800"/>
              <a:buFont typeface="Exo"/>
              <a:buNone/>
              <a:defRPr b="1" sz="1800">
                <a:latin typeface="Exo"/>
                <a:ea typeface="Exo"/>
                <a:cs typeface="Exo"/>
                <a:sym typeface="Exo"/>
              </a:defRPr>
            </a:lvl2pPr>
            <a:lvl3pPr lvl="2" rtl="0" algn="ctr">
              <a:spcBef>
                <a:spcPts val="0"/>
              </a:spcBef>
              <a:spcAft>
                <a:spcPts val="0"/>
              </a:spcAft>
              <a:buSzPts val="1800"/>
              <a:buFont typeface="Exo"/>
              <a:buNone/>
              <a:defRPr b="1" sz="1800">
                <a:latin typeface="Exo"/>
                <a:ea typeface="Exo"/>
                <a:cs typeface="Exo"/>
                <a:sym typeface="Exo"/>
              </a:defRPr>
            </a:lvl3pPr>
            <a:lvl4pPr lvl="3" rtl="0" algn="ctr">
              <a:spcBef>
                <a:spcPts val="0"/>
              </a:spcBef>
              <a:spcAft>
                <a:spcPts val="0"/>
              </a:spcAft>
              <a:buSzPts val="1800"/>
              <a:buFont typeface="Exo"/>
              <a:buNone/>
              <a:defRPr b="1" sz="1800">
                <a:latin typeface="Exo"/>
                <a:ea typeface="Exo"/>
                <a:cs typeface="Exo"/>
                <a:sym typeface="Exo"/>
              </a:defRPr>
            </a:lvl4pPr>
            <a:lvl5pPr lvl="4" rtl="0" algn="ctr">
              <a:spcBef>
                <a:spcPts val="0"/>
              </a:spcBef>
              <a:spcAft>
                <a:spcPts val="0"/>
              </a:spcAft>
              <a:buSzPts val="1800"/>
              <a:buFont typeface="Exo"/>
              <a:buNone/>
              <a:defRPr b="1" sz="1800">
                <a:latin typeface="Exo"/>
                <a:ea typeface="Exo"/>
                <a:cs typeface="Exo"/>
                <a:sym typeface="Exo"/>
              </a:defRPr>
            </a:lvl5pPr>
            <a:lvl6pPr lvl="5" rtl="0" algn="ctr">
              <a:spcBef>
                <a:spcPts val="0"/>
              </a:spcBef>
              <a:spcAft>
                <a:spcPts val="0"/>
              </a:spcAft>
              <a:buSzPts val="1800"/>
              <a:buFont typeface="Exo"/>
              <a:buNone/>
              <a:defRPr b="1" sz="1800">
                <a:latin typeface="Exo"/>
                <a:ea typeface="Exo"/>
                <a:cs typeface="Exo"/>
                <a:sym typeface="Exo"/>
              </a:defRPr>
            </a:lvl6pPr>
            <a:lvl7pPr lvl="6" rtl="0" algn="ctr">
              <a:spcBef>
                <a:spcPts val="0"/>
              </a:spcBef>
              <a:spcAft>
                <a:spcPts val="0"/>
              </a:spcAft>
              <a:buSzPts val="1800"/>
              <a:buFont typeface="Exo"/>
              <a:buNone/>
              <a:defRPr b="1" sz="1800">
                <a:latin typeface="Exo"/>
                <a:ea typeface="Exo"/>
                <a:cs typeface="Exo"/>
                <a:sym typeface="Exo"/>
              </a:defRPr>
            </a:lvl7pPr>
            <a:lvl8pPr lvl="7" rtl="0" algn="ctr">
              <a:spcBef>
                <a:spcPts val="0"/>
              </a:spcBef>
              <a:spcAft>
                <a:spcPts val="0"/>
              </a:spcAft>
              <a:buSzPts val="1800"/>
              <a:buFont typeface="Exo"/>
              <a:buNone/>
              <a:defRPr b="1" sz="1800">
                <a:latin typeface="Exo"/>
                <a:ea typeface="Exo"/>
                <a:cs typeface="Exo"/>
                <a:sym typeface="Exo"/>
              </a:defRPr>
            </a:lvl8pPr>
            <a:lvl9pPr lvl="8" rtl="0" algn="ctr">
              <a:spcBef>
                <a:spcPts val="0"/>
              </a:spcBef>
              <a:spcAft>
                <a:spcPts val="0"/>
              </a:spcAft>
              <a:buSzPts val="1800"/>
              <a:buFont typeface="Exo"/>
              <a:buNone/>
              <a:defRPr b="1" sz="1800">
                <a:latin typeface="Exo"/>
                <a:ea typeface="Exo"/>
                <a:cs typeface="Exo"/>
                <a:sym typeface="Exo"/>
              </a:defRPr>
            </a:lvl9pPr>
          </a:lstStyle>
          <a:p/>
        </p:txBody>
      </p:sp>
      <p:sp>
        <p:nvSpPr>
          <p:cNvPr id="187" name="Google Shape;187;p30"/>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188" name="Google Shape;188;p30"/>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
        <p:nvSpPr>
          <p:cNvPr id="189" name="Google Shape;189;p30"/>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9_1_1_2">
    <p:spTree>
      <p:nvGrpSpPr>
        <p:cNvPr id="190" name="Shape 190"/>
        <p:cNvGrpSpPr/>
        <p:nvPr/>
      </p:nvGrpSpPr>
      <p:grpSpPr>
        <a:xfrm>
          <a:off x="0" y="0"/>
          <a:ext cx="0" cy="0"/>
          <a:chOff x="0" y="0"/>
          <a:chExt cx="0" cy="0"/>
        </a:xfrm>
      </p:grpSpPr>
      <p:sp>
        <p:nvSpPr>
          <p:cNvPr id="191" name="Google Shape;191;p31"/>
          <p:cNvSpPr txBox="1"/>
          <p:nvPr>
            <p:ph idx="1" type="subTitle"/>
          </p:nvPr>
        </p:nvSpPr>
        <p:spPr>
          <a:xfrm>
            <a:off x="1275083" y="3715075"/>
            <a:ext cx="1953300" cy="54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sz="1800">
                <a:latin typeface="Exo"/>
                <a:ea typeface="Exo"/>
                <a:cs typeface="Exo"/>
                <a:sym typeface="Exo"/>
              </a:defRPr>
            </a:lvl1pPr>
            <a:lvl2pPr lvl="1" rtl="0" algn="ctr">
              <a:lnSpc>
                <a:spcPct val="100000"/>
              </a:lnSpc>
              <a:spcBef>
                <a:spcPts val="0"/>
              </a:spcBef>
              <a:spcAft>
                <a:spcPts val="0"/>
              </a:spcAft>
              <a:buSzPts val="1800"/>
              <a:buFont typeface="Exo"/>
              <a:buNone/>
              <a:defRPr b="1" sz="1800">
                <a:latin typeface="Exo"/>
                <a:ea typeface="Exo"/>
                <a:cs typeface="Exo"/>
                <a:sym typeface="Exo"/>
              </a:defRPr>
            </a:lvl2pPr>
            <a:lvl3pPr lvl="2" rtl="0" algn="ctr">
              <a:lnSpc>
                <a:spcPct val="100000"/>
              </a:lnSpc>
              <a:spcBef>
                <a:spcPts val="0"/>
              </a:spcBef>
              <a:spcAft>
                <a:spcPts val="0"/>
              </a:spcAft>
              <a:buSzPts val="1800"/>
              <a:buFont typeface="Exo"/>
              <a:buNone/>
              <a:defRPr b="1" sz="1800">
                <a:latin typeface="Exo"/>
                <a:ea typeface="Exo"/>
                <a:cs typeface="Exo"/>
                <a:sym typeface="Exo"/>
              </a:defRPr>
            </a:lvl3pPr>
            <a:lvl4pPr lvl="3" rtl="0" algn="ctr">
              <a:lnSpc>
                <a:spcPct val="100000"/>
              </a:lnSpc>
              <a:spcBef>
                <a:spcPts val="0"/>
              </a:spcBef>
              <a:spcAft>
                <a:spcPts val="0"/>
              </a:spcAft>
              <a:buSzPts val="1800"/>
              <a:buFont typeface="Exo"/>
              <a:buNone/>
              <a:defRPr b="1" sz="1800">
                <a:latin typeface="Exo"/>
                <a:ea typeface="Exo"/>
                <a:cs typeface="Exo"/>
                <a:sym typeface="Exo"/>
              </a:defRPr>
            </a:lvl4pPr>
            <a:lvl5pPr lvl="4" rtl="0" algn="ctr">
              <a:lnSpc>
                <a:spcPct val="100000"/>
              </a:lnSpc>
              <a:spcBef>
                <a:spcPts val="0"/>
              </a:spcBef>
              <a:spcAft>
                <a:spcPts val="0"/>
              </a:spcAft>
              <a:buSzPts val="1800"/>
              <a:buFont typeface="Exo"/>
              <a:buNone/>
              <a:defRPr b="1" sz="1800">
                <a:latin typeface="Exo"/>
                <a:ea typeface="Exo"/>
                <a:cs typeface="Exo"/>
                <a:sym typeface="Exo"/>
              </a:defRPr>
            </a:lvl5pPr>
            <a:lvl6pPr lvl="5" rtl="0" algn="ctr">
              <a:lnSpc>
                <a:spcPct val="100000"/>
              </a:lnSpc>
              <a:spcBef>
                <a:spcPts val="0"/>
              </a:spcBef>
              <a:spcAft>
                <a:spcPts val="0"/>
              </a:spcAft>
              <a:buSzPts val="1800"/>
              <a:buFont typeface="Exo"/>
              <a:buNone/>
              <a:defRPr b="1" sz="1800">
                <a:latin typeface="Exo"/>
                <a:ea typeface="Exo"/>
                <a:cs typeface="Exo"/>
                <a:sym typeface="Exo"/>
              </a:defRPr>
            </a:lvl6pPr>
            <a:lvl7pPr lvl="6" rtl="0" algn="ctr">
              <a:lnSpc>
                <a:spcPct val="100000"/>
              </a:lnSpc>
              <a:spcBef>
                <a:spcPts val="0"/>
              </a:spcBef>
              <a:spcAft>
                <a:spcPts val="0"/>
              </a:spcAft>
              <a:buSzPts val="1800"/>
              <a:buFont typeface="Exo"/>
              <a:buNone/>
              <a:defRPr b="1" sz="1800">
                <a:latin typeface="Exo"/>
                <a:ea typeface="Exo"/>
                <a:cs typeface="Exo"/>
                <a:sym typeface="Exo"/>
              </a:defRPr>
            </a:lvl7pPr>
            <a:lvl8pPr lvl="7" rtl="0" algn="ctr">
              <a:lnSpc>
                <a:spcPct val="100000"/>
              </a:lnSpc>
              <a:spcBef>
                <a:spcPts val="0"/>
              </a:spcBef>
              <a:spcAft>
                <a:spcPts val="0"/>
              </a:spcAft>
              <a:buSzPts val="1800"/>
              <a:buFont typeface="Exo"/>
              <a:buNone/>
              <a:defRPr b="1" sz="1800">
                <a:latin typeface="Exo"/>
                <a:ea typeface="Exo"/>
                <a:cs typeface="Exo"/>
                <a:sym typeface="Exo"/>
              </a:defRPr>
            </a:lvl8pPr>
            <a:lvl9pPr lvl="8" rtl="0" algn="ctr">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192" name="Google Shape;192;p31"/>
          <p:cNvSpPr txBox="1"/>
          <p:nvPr>
            <p:ph idx="2" type="subTitle"/>
          </p:nvPr>
        </p:nvSpPr>
        <p:spPr>
          <a:xfrm>
            <a:off x="1275083" y="4019485"/>
            <a:ext cx="1953300" cy="63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93" name="Google Shape;193;p31"/>
          <p:cNvSpPr txBox="1"/>
          <p:nvPr>
            <p:ph idx="3" type="subTitle"/>
          </p:nvPr>
        </p:nvSpPr>
        <p:spPr>
          <a:xfrm>
            <a:off x="3595354" y="3715087"/>
            <a:ext cx="1953300" cy="54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sz="1800">
                <a:latin typeface="Exo"/>
                <a:ea typeface="Exo"/>
                <a:cs typeface="Exo"/>
                <a:sym typeface="Exo"/>
              </a:defRPr>
            </a:lvl1pPr>
            <a:lvl2pPr lvl="1" rtl="0" algn="ctr">
              <a:lnSpc>
                <a:spcPct val="100000"/>
              </a:lnSpc>
              <a:spcBef>
                <a:spcPts val="0"/>
              </a:spcBef>
              <a:spcAft>
                <a:spcPts val="0"/>
              </a:spcAft>
              <a:buSzPts val="1800"/>
              <a:buFont typeface="Exo"/>
              <a:buNone/>
              <a:defRPr b="1" sz="1800">
                <a:latin typeface="Exo"/>
                <a:ea typeface="Exo"/>
                <a:cs typeface="Exo"/>
                <a:sym typeface="Exo"/>
              </a:defRPr>
            </a:lvl2pPr>
            <a:lvl3pPr lvl="2" rtl="0" algn="ctr">
              <a:lnSpc>
                <a:spcPct val="100000"/>
              </a:lnSpc>
              <a:spcBef>
                <a:spcPts val="0"/>
              </a:spcBef>
              <a:spcAft>
                <a:spcPts val="0"/>
              </a:spcAft>
              <a:buSzPts val="1800"/>
              <a:buFont typeface="Exo"/>
              <a:buNone/>
              <a:defRPr b="1" sz="1800">
                <a:latin typeface="Exo"/>
                <a:ea typeface="Exo"/>
                <a:cs typeface="Exo"/>
                <a:sym typeface="Exo"/>
              </a:defRPr>
            </a:lvl3pPr>
            <a:lvl4pPr lvl="3" rtl="0" algn="ctr">
              <a:lnSpc>
                <a:spcPct val="100000"/>
              </a:lnSpc>
              <a:spcBef>
                <a:spcPts val="0"/>
              </a:spcBef>
              <a:spcAft>
                <a:spcPts val="0"/>
              </a:spcAft>
              <a:buSzPts val="1800"/>
              <a:buFont typeface="Exo"/>
              <a:buNone/>
              <a:defRPr b="1" sz="1800">
                <a:latin typeface="Exo"/>
                <a:ea typeface="Exo"/>
                <a:cs typeface="Exo"/>
                <a:sym typeface="Exo"/>
              </a:defRPr>
            </a:lvl4pPr>
            <a:lvl5pPr lvl="4" rtl="0" algn="ctr">
              <a:lnSpc>
                <a:spcPct val="100000"/>
              </a:lnSpc>
              <a:spcBef>
                <a:spcPts val="0"/>
              </a:spcBef>
              <a:spcAft>
                <a:spcPts val="0"/>
              </a:spcAft>
              <a:buSzPts val="1800"/>
              <a:buFont typeface="Exo"/>
              <a:buNone/>
              <a:defRPr b="1" sz="1800">
                <a:latin typeface="Exo"/>
                <a:ea typeface="Exo"/>
                <a:cs typeface="Exo"/>
                <a:sym typeface="Exo"/>
              </a:defRPr>
            </a:lvl5pPr>
            <a:lvl6pPr lvl="5" rtl="0" algn="ctr">
              <a:lnSpc>
                <a:spcPct val="100000"/>
              </a:lnSpc>
              <a:spcBef>
                <a:spcPts val="0"/>
              </a:spcBef>
              <a:spcAft>
                <a:spcPts val="0"/>
              </a:spcAft>
              <a:buSzPts val="1800"/>
              <a:buFont typeface="Exo"/>
              <a:buNone/>
              <a:defRPr b="1" sz="1800">
                <a:latin typeface="Exo"/>
                <a:ea typeface="Exo"/>
                <a:cs typeface="Exo"/>
                <a:sym typeface="Exo"/>
              </a:defRPr>
            </a:lvl6pPr>
            <a:lvl7pPr lvl="6" rtl="0" algn="ctr">
              <a:lnSpc>
                <a:spcPct val="100000"/>
              </a:lnSpc>
              <a:spcBef>
                <a:spcPts val="0"/>
              </a:spcBef>
              <a:spcAft>
                <a:spcPts val="0"/>
              </a:spcAft>
              <a:buSzPts val="1800"/>
              <a:buFont typeface="Exo"/>
              <a:buNone/>
              <a:defRPr b="1" sz="1800">
                <a:latin typeface="Exo"/>
                <a:ea typeface="Exo"/>
                <a:cs typeface="Exo"/>
                <a:sym typeface="Exo"/>
              </a:defRPr>
            </a:lvl7pPr>
            <a:lvl8pPr lvl="7" rtl="0" algn="ctr">
              <a:lnSpc>
                <a:spcPct val="100000"/>
              </a:lnSpc>
              <a:spcBef>
                <a:spcPts val="0"/>
              </a:spcBef>
              <a:spcAft>
                <a:spcPts val="0"/>
              </a:spcAft>
              <a:buSzPts val="1800"/>
              <a:buFont typeface="Exo"/>
              <a:buNone/>
              <a:defRPr b="1" sz="1800">
                <a:latin typeface="Exo"/>
                <a:ea typeface="Exo"/>
                <a:cs typeface="Exo"/>
                <a:sym typeface="Exo"/>
              </a:defRPr>
            </a:lvl8pPr>
            <a:lvl9pPr lvl="8" rtl="0" algn="ctr">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194" name="Google Shape;194;p31"/>
          <p:cNvSpPr txBox="1"/>
          <p:nvPr>
            <p:ph idx="4" type="subTitle"/>
          </p:nvPr>
        </p:nvSpPr>
        <p:spPr>
          <a:xfrm>
            <a:off x="3595354" y="4019497"/>
            <a:ext cx="1953300" cy="63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95" name="Google Shape;195;p31"/>
          <p:cNvSpPr txBox="1"/>
          <p:nvPr>
            <p:ph idx="5" type="subTitle"/>
          </p:nvPr>
        </p:nvSpPr>
        <p:spPr>
          <a:xfrm>
            <a:off x="5915616" y="3715075"/>
            <a:ext cx="1953300" cy="54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sz="1800">
                <a:latin typeface="Exo"/>
                <a:ea typeface="Exo"/>
                <a:cs typeface="Exo"/>
                <a:sym typeface="Exo"/>
              </a:defRPr>
            </a:lvl1pPr>
            <a:lvl2pPr lvl="1" rtl="0" algn="ctr">
              <a:lnSpc>
                <a:spcPct val="100000"/>
              </a:lnSpc>
              <a:spcBef>
                <a:spcPts val="0"/>
              </a:spcBef>
              <a:spcAft>
                <a:spcPts val="0"/>
              </a:spcAft>
              <a:buSzPts val="1800"/>
              <a:buFont typeface="Exo"/>
              <a:buNone/>
              <a:defRPr b="1" sz="1800">
                <a:latin typeface="Exo"/>
                <a:ea typeface="Exo"/>
                <a:cs typeface="Exo"/>
                <a:sym typeface="Exo"/>
              </a:defRPr>
            </a:lvl2pPr>
            <a:lvl3pPr lvl="2" rtl="0" algn="ctr">
              <a:lnSpc>
                <a:spcPct val="100000"/>
              </a:lnSpc>
              <a:spcBef>
                <a:spcPts val="0"/>
              </a:spcBef>
              <a:spcAft>
                <a:spcPts val="0"/>
              </a:spcAft>
              <a:buSzPts val="1800"/>
              <a:buFont typeface="Exo"/>
              <a:buNone/>
              <a:defRPr b="1" sz="1800">
                <a:latin typeface="Exo"/>
                <a:ea typeface="Exo"/>
                <a:cs typeface="Exo"/>
                <a:sym typeface="Exo"/>
              </a:defRPr>
            </a:lvl3pPr>
            <a:lvl4pPr lvl="3" rtl="0" algn="ctr">
              <a:lnSpc>
                <a:spcPct val="100000"/>
              </a:lnSpc>
              <a:spcBef>
                <a:spcPts val="0"/>
              </a:spcBef>
              <a:spcAft>
                <a:spcPts val="0"/>
              </a:spcAft>
              <a:buSzPts val="1800"/>
              <a:buFont typeface="Exo"/>
              <a:buNone/>
              <a:defRPr b="1" sz="1800">
                <a:latin typeface="Exo"/>
                <a:ea typeface="Exo"/>
                <a:cs typeface="Exo"/>
                <a:sym typeface="Exo"/>
              </a:defRPr>
            </a:lvl4pPr>
            <a:lvl5pPr lvl="4" rtl="0" algn="ctr">
              <a:lnSpc>
                <a:spcPct val="100000"/>
              </a:lnSpc>
              <a:spcBef>
                <a:spcPts val="0"/>
              </a:spcBef>
              <a:spcAft>
                <a:spcPts val="0"/>
              </a:spcAft>
              <a:buSzPts val="1800"/>
              <a:buFont typeface="Exo"/>
              <a:buNone/>
              <a:defRPr b="1" sz="1800">
                <a:latin typeface="Exo"/>
                <a:ea typeface="Exo"/>
                <a:cs typeface="Exo"/>
                <a:sym typeface="Exo"/>
              </a:defRPr>
            </a:lvl5pPr>
            <a:lvl6pPr lvl="5" rtl="0" algn="ctr">
              <a:lnSpc>
                <a:spcPct val="100000"/>
              </a:lnSpc>
              <a:spcBef>
                <a:spcPts val="0"/>
              </a:spcBef>
              <a:spcAft>
                <a:spcPts val="0"/>
              </a:spcAft>
              <a:buSzPts val="1800"/>
              <a:buFont typeface="Exo"/>
              <a:buNone/>
              <a:defRPr b="1" sz="1800">
                <a:latin typeface="Exo"/>
                <a:ea typeface="Exo"/>
                <a:cs typeface="Exo"/>
                <a:sym typeface="Exo"/>
              </a:defRPr>
            </a:lvl6pPr>
            <a:lvl7pPr lvl="6" rtl="0" algn="ctr">
              <a:lnSpc>
                <a:spcPct val="100000"/>
              </a:lnSpc>
              <a:spcBef>
                <a:spcPts val="0"/>
              </a:spcBef>
              <a:spcAft>
                <a:spcPts val="0"/>
              </a:spcAft>
              <a:buSzPts val="1800"/>
              <a:buFont typeface="Exo"/>
              <a:buNone/>
              <a:defRPr b="1" sz="1800">
                <a:latin typeface="Exo"/>
                <a:ea typeface="Exo"/>
                <a:cs typeface="Exo"/>
                <a:sym typeface="Exo"/>
              </a:defRPr>
            </a:lvl7pPr>
            <a:lvl8pPr lvl="7" rtl="0" algn="ctr">
              <a:lnSpc>
                <a:spcPct val="100000"/>
              </a:lnSpc>
              <a:spcBef>
                <a:spcPts val="0"/>
              </a:spcBef>
              <a:spcAft>
                <a:spcPts val="0"/>
              </a:spcAft>
              <a:buSzPts val="1800"/>
              <a:buFont typeface="Exo"/>
              <a:buNone/>
              <a:defRPr b="1" sz="1800">
                <a:latin typeface="Exo"/>
                <a:ea typeface="Exo"/>
                <a:cs typeface="Exo"/>
                <a:sym typeface="Exo"/>
              </a:defRPr>
            </a:lvl8pPr>
            <a:lvl9pPr lvl="8" rtl="0" algn="ctr">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196" name="Google Shape;196;p31"/>
          <p:cNvSpPr txBox="1"/>
          <p:nvPr>
            <p:ph idx="6" type="subTitle"/>
          </p:nvPr>
        </p:nvSpPr>
        <p:spPr>
          <a:xfrm>
            <a:off x="5915616" y="4019485"/>
            <a:ext cx="1953300" cy="63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97" name="Google Shape;197;p31"/>
          <p:cNvSpPr txBox="1"/>
          <p:nvPr>
            <p:ph idx="7" type="subTitle"/>
          </p:nvPr>
        </p:nvSpPr>
        <p:spPr>
          <a:xfrm>
            <a:off x="1275083" y="1858202"/>
            <a:ext cx="1953300" cy="54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sz="1800">
                <a:latin typeface="Exo"/>
                <a:ea typeface="Exo"/>
                <a:cs typeface="Exo"/>
                <a:sym typeface="Exo"/>
              </a:defRPr>
            </a:lvl1pPr>
            <a:lvl2pPr lvl="1" rtl="0" algn="ctr">
              <a:lnSpc>
                <a:spcPct val="100000"/>
              </a:lnSpc>
              <a:spcBef>
                <a:spcPts val="0"/>
              </a:spcBef>
              <a:spcAft>
                <a:spcPts val="0"/>
              </a:spcAft>
              <a:buSzPts val="1800"/>
              <a:buFont typeface="Exo"/>
              <a:buNone/>
              <a:defRPr b="1" sz="1800">
                <a:latin typeface="Exo"/>
                <a:ea typeface="Exo"/>
                <a:cs typeface="Exo"/>
                <a:sym typeface="Exo"/>
              </a:defRPr>
            </a:lvl2pPr>
            <a:lvl3pPr lvl="2" rtl="0" algn="ctr">
              <a:lnSpc>
                <a:spcPct val="100000"/>
              </a:lnSpc>
              <a:spcBef>
                <a:spcPts val="0"/>
              </a:spcBef>
              <a:spcAft>
                <a:spcPts val="0"/>
              </a:spcAft>
              <a:buSzPts val="1800"/>
              <a:buFont typeface="Exo"/>
              <a:buNone/>
              <a:defRPr b="1" sz="1800">
                <a:latin typeface="Exo"/>
                <a:ea typeface="Exo"/>
                <a:cs typeface="Exo"/>
                <a:sym typeface="Exo"/>
              </a:defRPr>
            </a:lvl3pPr>
            <a:lvl4pPr lvl="3" rtl="0" algn="ctr">
              <a:lnSpc>
                <a:spcPct val="100000"/>
              </a:lnSpc>
              <a:spcBef>
                <a:spcPts val="0"/>
              </a:spcBef>
              <a:spcAft>
                <a:spcPts val="0"/>
              </a:spcAft>
              <a:buSzPts val="1800"/>
              <a:buFont typeface="Exo"/>
              <a:buNone/>
              <a:defRPr b="1" sz="1800">
                <a:latin typeface="Exo"/>
                <a:ea typeface="Exo"/>
                <a:cs typeface="Exo"/>
                <a:sym typeface="Exo"/>
              </a:defRPr>
            </a:lvl4pPr>
            <a:lvl5pPr lvl="4" rtl="0" algn="ctr">
              <a:lnSpc>
                <a:spcPct val="100000"/>
              </a:lnSpc>
              <a:spcBef>
                <a:spcPts val="0"/>
              </a:spcBef>
              <a:spcAft>
                <a:spcPts val="0"/>
              </a:spcAft>
              <a:buSzPts val="1800"/>
              <a:buFont typeface="Exo"/>
              <a:buNone/>
              <a:defRPr b="1" sz="1800">
                <a:latin typeface="Exo"/>
                <a:ea typeface="Exo"/>
                <a:cs typeface="Exo"/>
                <a:sym typeface="Exo"/>
              </a:defRPr>
            </a:lvl5pPr>
            <a:lvl6pPr lvl="5" rtl="0" algn="ctr">
              <a:lnSpc>
                <a:spcPct val="100000"/>
              </a:lnSpc>
              <a:spcBef>
                <a:spcPts val="0"/>
              </a:spcBef>
              <a:spcAft>
                <a:spcPts val="0"/>
              </a:spcAft>
              <a:buSzPts val="1800"/>
              <a:buFont typeface="Exo"/>
              <a:buNone/>
              <a:defRPr b="1" sz="1800">
                <a:latin typeface="Exo"/>
                <a:ea typeface="Exo"/>
                <a:cs typeface="Exo"/>
                <a:sym typeface="Exo"/>
              </a:defRPr>
            </a:lvl6pPr>
            <a:lvl7pPr lvl="6" rtl="0" algn="ctr">
              <a:lnSpc>
                <a:spcPct val="100000"/>
              </a:lnSpc>
              <a:spcBef>
                <a:spcPts val="0"/>
              </a:spcBef>
              <a:spcAft>
                <a:spcPts val="0"/>
              </a:spcAft>
              <a:buSzPts val="1800"/>
              <a:buFont typeface="Exo"/>
              <a:buNone/>
              <a:defRPr b="1" sz="1800">
                <a:latin typeface="Exo"/>
                <a:ea typeface="Exo"/>
                <a:cs typeface="Exo"/>
                <a:sym typeface="Exo"/>
              </a:defRPr>
            </a:lvl7pPr>
            <a:lvl8pPr lvl="7" rtl="0" algn="ctr">
              <a:lnSpc>
                <a:spcPct val="100000"/>
              </a:lnSpc>
              <a:spcBef>
                <a:spcPts val="0"/>
              </a:spcBef>
              <a:spcAft>
                <a:spcPts val="0"/>
              </a:spcAft>
              <a:buSzPts val="1800"/>
              <a:buFont typeface="Exo"/>
              <a:buNone/>
              <a:defRPr b="1" sz="1800">
                <a:latin typeface="Exo"/>
                <a:ea typeface="Exo"/>
                <a:cs typeface="Exo"/>
                <a:sym typeface="Exo"/>
              </a:defRPr>
            </a:lvl8pPr>
            <a:lvl9pPr lvl="8" rtl="0" algn="ctr">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198" name="Google Shape;198;p31"/>
          <p:cNvSpPr txBox="1"/>
          <p:nvPr>
            <p:ph idx="8" type="subTitle"/>
          </p:nvPr>
        </p:nvSpPr>
        <p:spPr>
          <a:xfrm>
            <a:off x="1275083" y="2165395"/>
            <a:ext cx="1953300" cy="63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99" name="Google Shape;199;p31"/>
          <p:cNvSpPr txBox="1"/>
          <p:nvPr>
            <p:ph idx="9" type="subTitle"/>
          </p:nvPr>
        </p:nvSpPr>
        <p:spPr>
          <a:xfrm>
            <a:off x="3595354" y="1858214"/>
            <a:ext cx="1953300" cy="54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sz="1800">
                <a:latin typeface="Exo"/>
                <a:ea typeface="Exo"/>
                <a:cs typeface="Exo"/>
                <a:sym typeface="Exo"/>
              </a:defRPr>
            </a:lvl1pPr>
            <a:lvl2pPr lvl="1" rtl="0" algn="ctr">
              <a:lnSpc>
                <a:spcPct val="100000"/>
              </a:lnSpc>
              <a:spcBef>
                <a:spcPts val="0"/>
              </a:spcBef>
              <a:spcAft>
                <a:spcPts val="0"/>
              </a:spcAft>
              <a:buSzPts val="1800"/>
              <a:buFont typeface="Exo"/>
              <a:buNone/>
              <a:defRPr b="1" sz="1800">
                <a:latin typeface="Exo"/>
                <a:ea typeface="Exo"/>
                <a:cs typeface="Exo"/>
                <a:sym typeface="Exo"/>
              </a:defRPr>
            </a:lvl2pPr>
            <a:lvl3pPr lvl="2" rtl="0" algn="ctr">
              <a:lnSpc>
                <a:spcPct val="100000"/>
              </a:lnSpc>
              <a:spcBef>
                <a:spcPts val="0"/>
              </a:spcBef>
              <a:spcAft>
                <a:spcPts val="0"/>
              </a:spcAft>
              <a:buSzPts val="1800"/>
              <a:buFont typeface="Exo"/>
              <a:buNone/>
              <a:defRPr b="1" sz="1800">
                <a:latin typeface="Exo"/>
                <a:ea typeface="Exo"/>
                <a:cs typeface="Exo"/>
                <a:sym typeface="Exo"/>
              </a:defRPr>
            </a:lvl3pPr>
            <a:lvl4pPr lvl="3" rtl="0" algn="ctr">
              <a:lnSpc>
                <a:spcPct val="100000"/>
              </a:lnSpc>
              <a:spcBef>
                <a:spcPts val="0"/>
              </a:spcBef>
              <a:spcAft>
                <a:spcPts val="0"/>
              </a:spcAft>
              <a:buSzPts val="1800"/>
              <a:buFont typeface="Exo"/>
              <a:buNone/>
              <a:defRPr b="1" sz="1800">
                <a:latin typeface="Exo"/>
                <a:ea typeface="Exo"/>
                <a:cs typeface="Exo"/>
                <a:sym typeface="Exo"/>
              </a:defRPr>
            </a:lvl4pPr>
            <a:lvl5pPr lvl="4" rtl="0" algn="ctr">
              <a:lnSpc>
                <a:spcPct val="100000"/>
              </a:lnSpc>
              <a:spcBef>
                <a:spcPts val="0"/>
              </a:spcBef>
              <a:spcAft>
                <a:spcPts val="0"/>
              </a:spcAft>
              <a:buSzPts val="1800"/>
              <a:buFont typeface="Exo"/>
              <a:buNone/>
              <a:defRPr b="1" sz="1800">
                <a:latin typeface="Exo"/>
                <a:ea typeface="Exo"/>
                <a:cs typeface="Exo"/>
                <a:sym typeface="Exo"/>
              </a:defRPr>
            </a:lvl5pPr>
            <a:lvl6pPr lvl="5" rtl="0" algn="ctr">
              <a:lnSpc>
                <a:spcPct val="100000"/>
              </a:lnSpc>
              <a:spcBef>
                <a:spcPts val="0"/>
              </a:spcBef>
              <a:spcAft>
                <a:spcPts val="0"/>
              </a:spcAft>
              <a:buSzPts val="1800"/>
              <a:buFont typeface="Exo"/>
              <a:buNone/>
              <a:defRPr b="1" sz="1800">
                <a:latin typeface="Exo"/>
                <a:ea typeface="Exo"/>
                <a:cs typeface="Exo"/>
                <a:sym typeface="Exo"/>
              </a:defRPr>
            </a:lvl6pPr>
            <a:lvl7pPr lvl="6" rtl="0" algn="ctr">
              <a:lnSpc>
                <a:spcPct val="100000"/>
              </a:lnSpc>
              <a:spcBef>
                <a:spcPts val="0"/>
              </a:spcBef>
              <a:spcAft>
                <a:spcPts val="0"/>
              </a:spcAft>
              <a:buSzPts val="1800"/>
              <a:buFont typeface="Exo"/>
              <a:buNone/>
              <a:defRPr b="1" sz="1800">
                <a:latin typeface="Exo"/>
                <a:ea typeface="Exo"/>
                <a:cs typeface="Exo"/>
                <a:sym typeface="Exo"/>
              </a:defRPr>
            </a:lvl7pPr>
            <a:lvl8pPr lvl="7" rtl="0" algn="ctr">
              <a:lnSpc>
                <a:spcPct val="100000"/>
              </a:lnSpc>
              <a:spcBef>
                <a:spcPts val="0"/>
              </a:spcBef>
              <a:spcAft>
                <a:spcPts val="0"/>
              </a:spcAft>
              <a:buSzPts val="1800"/>
              <a:buFont typeface="Exo"/>
              <a:buNone/>
              <a:defRPr b="1" sz="1800">
                <a:latin typeface="Exo"/>
                <a:ea typeface="Exo"/>
                <a:cs typeface="Exo"/>
                <a:sym typeface="Exo"/>
              </a:defRPr>
            </a:lvl8pPr>
            <a:lvl9pPr lvl="8" rtl="0" algn="ctr">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200" name="Google Shape;200;p31"/>
          <p:cNvSpPr txBox="1"/>
          <p:nvPr>
            <p:ph idx="13" type="subTitle"/>
          </p:nvPr>
        </p:nvSpPr>
        <p:spPr>
          <a:xfrm>
            <a:off x="3595354" y="2165407"/>
            <a:ext cx="1953300" cy="63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201" name="Google Shape;201;p31"/>
          <p:cNvSpPr txBox="1"/>
          <p:nvPr>
            <p:ph idx="14" type="subTitle"/>
          </p:nvPr>
        </p:nvSpPr>
        <p:spPr>
          <a:xfrm>
            <a:off x="5915616" y="1858202"/>
            <a:ext cx="1953300" cy="54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sz="1800">
                <a:latin typeface="Exo"/>
                <a:ea typeface="Exo"/>
                <a:cs typeface="Exo"/>
                <a:sym typeface="Exo"/>
              </a:defRPr>
            </a:lvl1pPr>
            <a:lvl2pPr lvl="1" rtl="0" algn="ctr">
              <a:lnSpc>
                <a:spcPct val="100000"/>
              </a:lnSpc>
              <a:spcBef>
                <a:spcPts val="0"/>
              </a:spcBef>
              <a:spcAft>
                <a:spcPts val="0"/>
              </a:spcAft>
              <a:buSzPts val="1800"/>
              <a:buFont typeface="Exo"/>
              <a:buNone/>
              <a:defRPr b="1" sz="1800">
                <a:latin typeface="Exo"/>
                <a:ea typeface="Exo"/>
                <a:cs typeface="Exo"/>
                <a:sym typeface="Exo"/>
              </a:defRPr>
            </a:lvl2pPr>
            <a:lvl3pPr lvl="2" rtl="0" algn="ctr">
              <a:lnSpc>
                <a:spcPct val="100000"/>
              </a:lnSpc>
              <a:spcBef>
                <a:spcPts val="0"/>
              </a:spcBef>
              <a:spcAft>
                <a:spcPts val="0"/>
              </a:spcAft>
              <a:buSzPts val="1800"/>
              <a:buFont typeface="Exo"/>
              <a:buNone/>
              <a:defRPr b="1" sz="1800">
                <a:latin typeface="Exo"/>
                <a:ea typeface="Exo"/>
                <a:cs typeface="Exo"/>
                <a:sym typeface="Exo"/>
              </a:defRPr>
            </a:lvl3pPr>
            <a:lvl4pPr lvl="3" rtl="0" algn="ctr">
              <a:lnSpc>
                <a:spcPct val="100000"/>
              </a:lnSpc>
              <a:spcBef>
                <a:spcPts val="0"/>
              </a:spcBef>
              <a:spcAft>
                <a:spcPts val="0"/>
              </a:spcAft>
              <a:buSzPts val="1800"/>
              <a:buFont typeface="Exo"/>
              <a:buNone/>
              <a:defRPr b="1" sz="1800">
                <a:latin typeface="Exo"/>
                <a:ea typeface="Exo"/>
                <a:cs typeface="Exo"/>
                <a:sym typeface="Exo"/>
              </a:defRPr>
            </a:lvl4pPr>
            <a:lvl5pPr lvl="4" rtl="0" algn="ctr">
              <a:lnSpc>
                <a:spcPct val="100000"/>
              </a:lnSpc>
              <a:spcBef>
                <a:spcPts val="0"/>
              </a:spcBef>
              <a:spcAft>
                <a:spcPts val="0"/>
              </a:spcAft>
              <a:buSzPts val="1800"/>
              <a:buFont typeface="Exo"/>
              <a:buNone/>
              <a:defRPr b="1" sz="1800">
                <a:latin typeface="Exo"/>
                <a:ea typeface="Exo"/>
                <a:cs typeface="Exo"/>
                <a:sym typeface="Exo"/>
              </a:defRPr>
            </a:lvl5pPr>
            <a:lvl6pPr lvl="5" rtl="0" algn="ctr">
              <a:lnSpc>
                <a:spcPct val="100000"/>
              </a:lnSpc>
              <a:spcBef>
                <a:spcPts val="0"/>
              </a:spcBef>
              <a:spcAft>
                <a:spcPts val="0"/>
              </a:spcAft>
              <a:buSzPts val="1800"/>
              <a:buFont typeface="Exo"/>
              <a:buNone/>
              <a:defRPr b="1" sz="1800">
                <a:latin typeface="Exo"/>
                <a:ea typeface="Exo"/>
                <a:cs typeface="Exo"/>
                <a:sym typeface="Exo"/>
              </a:defRPr>
            </a:lvl6pPr>
            <a:lvl7pPr lvl="6" rtl="0" algn="ctr">
              <a:lnSpc>
                <a:spcPct val="100000"/>
              </a:lnSpc>
              <a:spcBef>
                <a:spcPts val="0"/>
              </a:spcBef>
              <a:spcAft>
                <a:spcPts val="0"/>
              </a:spcAft>
              <a:buSzPts val="1800"/>
              <a:buFont typeface="Exo"/>
              <a:buNone/>
              <a:defRPr b="1" sz="1800">
                <a:latin typeface="Exo"/>
                <a:ea typeface="Exo"/>
                <a:cs typeface="Exo"/>
                <a:sym typeface="Exo"/>
              </a:defRPr>
            </a:lvl7pPr>
            <a:lvl8pPr lvl="7" rtl="0" algn="ctr">
              <a:lnSpc>
                <a:spcPct val="100000"/>
              </a:lnSpc>
              <a:spcBef>
                <a:spcPts val="0"/>
              </a:spcBef>
              <a:spcAft>
                <a:spcPts val="0"/>
              </a:spcAft>
              <a:buSzPts val="1800"/>
              <a:buFont typeface="Exo"/>
              <a:buNone/>
              <a:defRPr b="1" sz="1800">
                <a:latin typeface="Exo"/>
                <a:ea typeface="Exo"/>
                <a:cs typeface="Exo"/>
                <a:sym typeface="Exo"/>
              </a:defRPr>
            </a:lvl8pPr>
            <a:lvl9pPr lvl="8" rtl="0" algn="ctr">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202" name="Google Shape;202;p31"/>
          <p:cNvSpPr txBox="1"/>
          <p:nvPr>
            <p:ph idx="15" type="subTitle"/>
          </p:nvPr>
        </p:nvSpPr>
        <p:spPr>
          <a:xfrm>
            <a:off x="5915616" y="2165395"/>
            <a:ext cx="1953300" cy="63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203" name="Google Shape;203;p31"/>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204" name="Google Shape;204;p31"/>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205" name="Google Shape;205;p31"/>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0_1">
    <p:bg>
      <p:bgPr>
        <a:solidFill>
          <a:schemeClr val="dk1"/>
        </a:solidFill>
      </p:bgPr>
    </p:bg>
    <p:spTree>
      <p:nvGrpSpPr>
        <p:cNvPr id="206" name="Shape 206"/>
        <p:cNvGrpSpPr/>
        <p:nvPr/>
      </p:nvGrpSpPr>
      <p:grpSpPr>
        <a:xfrm>
          <a:off x="0" y="0"/>
          <a:ext cx="0" cy="0"/>
          <a:chOff x="0" y="0"/>
          <a:chExt cx="0" cy="0"/>
        </a:xfrm>
      </p:grpSpPr>
      <p:sp>
        <p:nvSpPr>
          <p:cNvPr id="207" name="Google Shape;207;p32"/>
          <p:cNvSpPr txBox="1"/>
          <p:nvPr>
            <p:ph hasCustomPrompt="1" type="title"/>
          </p:nvPr>
        </p:nvSpPr>
        <p:spPr>
          <a:xfrm>
            <a:off x="716652" y="573024"/>
            <a:ext cx="48150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6000">
                <a:solidFill>
                  <a:schemeClr val="lt1"/>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208" name="Google Shape;208;p32"/>
          <p:cNvSpPr txBox="1"/>
          <p:nvPr>
            <p:ph idx="1" type="subTitle"/>
          </p:nvPr>
        </p:nvSpPr>
        <p:spPr>
          <a:xfrm>
            <a:off x="716600" y="1409711"/>
            <a:ext cx="48150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209" name="Google Shape;209;p32"/>
          <p:cNvSpPr txBox="1"/>
          <p:nvPr>
            <p:ph hasCustomPrompt="1" idx="2" type="title"/>
          </p:nvPr>
        </p:nvSpPr>
        <p:spPr>
          <a:xfrm>
            <a:off x="2164527" y="1939198"/>
            <a:ext cx="48150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6000">
                <a:solidFill>
                  <a:schemeClr val="lt1"/>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210" name="Google Shape;210;p32"/>
          <p:cNvSpPr txBox="1"/>
          <p:nvPr>
            <p:ph idx="3" type="subTitle"/>
          </p:nvPr>
        </p:nvSpPr>
        <p:spPr>
          <a:xfrm>
            <a:off x="2164375" y="2775896"/>
            <a:ext cx="48150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211" name="Google Shape;211;p32"/>
          <p:cNvSpPr txBox="1"/>
          <p:nvPr>
            <p:ph hasCustomPrompt="1" idx="4" type="title"/>
          </p:nvPr>
        </p:nvSpPr>
        <p:spPr>
          <a:xfrm>
            <a:off x="3612327" y="3305364"/>
            <a:ext cx="48150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6000">
                <a:solidFill>
                  <a:schemeClr val="lt1"/>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212" name="Google Shape;212;p32"/>
          <p:cNvSpPr txBox="1"/>
          <p:nvPr>
            <p:ph idx="5" type="subTitle"/>
          </p:nvPr>
        </p:nvSpPr>
        <p:spPr>
          <a:xfrm>
            <a:off x="3612200" y="4142076"/>
            <a:ext cx="48150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213" name="Google Shape;213;p32"/>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214" name="Google Shape;214;p32"/>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215" name="Shape 215"/>
        <p:cNvGrpSpPr/>
        <p:nvPr/>
      </p:nvGrpSpPr>
      <p:grpSpPr>
        <a:xfrm>
          <a:off x="0" y="0"/>
          <a:ext cx="0" cy="0"/>
          <a:chOff x="0" y="0"/>
          <a:chExt cx="0" cy="0"/>
        </a:xfrm>
      </p:grpSpPr>
      <p:sp>
        <p:nvSpPr>
          <p:cNvPr id="216" name="Google Shape;216;p33"/>
          <p:cNvSpPr txBox="1"/>
          <p:nvPr>
            <p:ph idx="1" type="subTitle"/>
          </p:nvPr>
        </p:nvSpPr>
        <p:spPr>
          <a:xfrm flipH="1">
            <a:off x="971261" y="2054850"/>
            <a:ext cx="3091800" cy="13386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Clr>
                <a:schemeClr val="lt1"/>
              </a:buClr>
              <a:buSzPts val="1600"/>
              <a:buNone/>
              <a:defRPr sz="1600"/>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217" name="Google Shape;217;p33"/>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218" name="Google Shape;218;p33"/>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
        <p:nvSpPr>
          <p:cNvPr id="219" name="Google Shape;219;p33"/>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
    <p:spTree>
      <p:nvGrpSpPr>
        <p:cNvPr id="220" name="Shape 220"/>
        <p:cNvGrpSpPr/>
        <p:nvPr/>
      </p:nvGrpSpPr>
      <p:grpSpPr>
        <a:xfrm>
          <a:off x="0" y="0"/>
          <a:ext cx="0" cy="0"/>
          <a:chOff x="0" y="0"/>
          <a:chExt cx="0" cy="0"/>
        </a:xfrm>
      </p:grpSpPr>
      <p:sp>
        <p:nvSpPr>
          <p:cNvPr id="221" name="Google Shape;221;p34"/>
          <p:cNvSpPr txBox="1"/>
          <p:nvPr>
            <p:ph idx="1" type="subTitle"/>
          </p:nvPr>
        </p:nvSpPr>
        <p:spPr>
          <a:xfrm flipH="1">
            <a:off x="2330400" y="1063450"/>
            <a:ext cx="4483200" cy="33927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dk1"/>
              </a:buClr>
              <a:buSzPts val="1600"/>
              <a:buChar char="●"/>
              <a:defRPr sz="1600"/>
            </a:lvl1pPr>
            <a:lvl2pPr lvl="1" rtl="0">
              <a:lnSpc>
                <a:spcPct val="100000"/>
              </a:lnSpc>
              <a:spcBef>
                <a:spcPts val="0"/>
              </a:spcBef>
              <a:spcAft>
                <a:spcPts val="0"/>
              </a:spcAft>
              <a:buClr>
                <a:schemeClr val="lt1"/>
              </a:buClr>
              <a:buSzPts val="1600"/>
              <a:buChar char="○"/>
              <a:defRPr sz="1600">
                <a:solidFill>
                  <a:schemeClr val="lt1"/>
                </a:solidFill>
              </a:defRPr>
            </a:lvl2pPr>
            <a:lvl3pPr lvl="2" rtl="0">
              <a:lnSpc>
                <a:spcPct val="100000"/>
              </a:lnSpc>
              <a:spcBef>
                <a:spcPts val="0"/>
              </a:spcBef>
              <a:spcAft>
                <a:spcPts val="0"/>
              </a:spcAft>
              <a:buClr>
                <a:schemeClr val="lt1"/>
              </a:buClr>
              <a:buSzPts val="1600"/>
              <a:buChar char="■"/>
              <a:defRPr sz="1600">
                <a:solidFill>
                  <a:schemeClr val="lt1"/>
                </a:solidFill>
              </a:defRPr>
            </a:lvl3pPr>
            <a:lvl4pPr lvl="3" rtl="0">
              <a:lnSpc>
                <a:spcPct val="100000"/>
              </a:lnSpc>
              <a:spcBef>
                <a:spcPts val="0"/>
              </a:spcBef>
              <a:spcAft>
                <a:spcPts val="0"/>
              </a:spcAft>
              <a:buClr>
                <a:schemeClr val="lt1"/>
              </a:buClr>
              <a:buSzPts val="1600"/>
              <a:buChar char="●"/>
              <a:defRPr sz="1600">
                <a:solidFill>
                  <a:schemeClr val="lt1"/>
                </a:solidFill>
              </a:defRPr>
            </a:lvl4pPr>
            <a:lvl5pPr lvl="4" rtl="0">
              <a:lnSpc>
                <a:spcPct val="100000"/>
              </a:lnSpc>
              <a:spcBef>
                <a:spcPts val="0"/>
              </a:spcBef>
              <a:spcAft>
                <a:spcPts val="0"/>
              </a:spcAft>
              <a:buClr>
                <a:schemeClr val="lt1"/>
              </a:buClr>
              <a:buSzPts val="1600"/>
              <a:buChar char="○"/>
              <a:defRPr sz="1600">
                <a:solidFill>
                  <a:schemeClr val="lt1"/>
                </a:solidFill>
              </a:defRPr>
            </a:lvl5pPr>
            <a:lvl6pPr lvl="5" rtl="0">
              <a:lnSpc>
                <a:spcPct val="100000"/>
              </a:lnSpc>
              <a:spcBef>
                <a:spcPts val="0"/>
              </a:spcBef>
              <a:spcAft>
                <a:spcPts val="0"/>
              </a:spcAft>
              <a:buClr>
                <a:schemeClr val="lt1"/>
              </a:buClr>
              <a:buSzPts val="1600"/>
              <a:buChar char="■"/>
              <a:defRPr sz="1600">
                <a:solidFill>
                  <a:schemeClr val="lt1"/>
                </a:solidFill>
              </a:defRPr>
            </a:lvl6pPr>
            <a:lvl7pPr lvl="6" rtl="0">
              <a:lnSpc>
                <a:spcPct val="100000"/>
              </a:lnSpc>
              <a:spcBef>
                <a:spcPts val="0"/>
              </a:spcBef>
              <a:spcAft>
                <a:spcPts val="0"/>
              </a:spcAft>
              <a:buClr>
                <a:schemeClr val="lt1"/>
              </a:buClr>
              <a:buSzPts val="1600"/>
              <a:buChar char="●"/>
              <a:defRPr sz="1600">
                <a:solidFill>
                  <a:schemeClr val="lt1"/>
                </a:solidFill>
              </a:defRPr>
            </a:lvl7pPr>
            <a:lvl8pPr lvl="7" rtl="0">
              <a:lnSpc>
                <a:spcPct val="100000"/>
              </a:lnSpc>
              <a:spcBef>
                <a:spcPts val="0"/>
              </a:spcBef>
              <a:spcAft>
                <a:spcPts val="0"/>
              </a:spcAft>
              <a:buClr>
                <a:schemeClr val="lt1"/>
              </a:buClr>
              <a:buSzPts val="1600"/>
              <a:buChar char="○"/>
              <a:defRPr sz="1600">
                <a:solidFill>
                  <a:schemeClr val="lt1"/>
                </a:solidFill>
              </a:defRPr>
            </a:lvl8pPr>
            <a:lvl9pPr lvl="8" rtl="0">
              <a:lnSpc>
                <a:spcPct val="100000"/>
              </a:lnSpc>
              <a:spcBef>
                <a:spcPts val="0"/>
              </a:spcBef>
              <a:spcAft>
                <a:spcPts val="0"/>
              </a:spcAft>
              <a:buClr>
                <a:schemeClr val="lt1"/>
              </a:buClr>
              <a:buSzPts val="1600"/>
              <a:buChar char="■"/>
              <a:defRPr sz="1600">
                <a:solidFill>
                  <a:schemeClr val="lt1"/>
                </a:solidFill>
              </a:defRPr>
            </a:lvl9pPr>
          </a:lstStyle>
          <a:p/>
        </p:txBody>
      </p:sp>
      <p:sp>
        <p:nvSpPr>
          <p:cNvPr id="222" name="Google Shape;222;p34"/>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223" name="Google Shape;223;p34"/>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
        <p:nvSpPr>
          <p:cNvPr id="224" name="Google Shape;224;p34"/>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dk1"/>
        </a:solidFill>
      </p:bgPr>
    </p:bg>
    <p:spTree>
      <p:nvGrpSpPr>
        <p:cNvPr id="225" name="Shape 225"/>
        <p:cNvGrpSpPr/>
        <p:nvPr/>
      </p:nvGrpSpPr>
      <p:grpSpPr>
        <a:xfrm>
          <a:off x="0" y="0"/>
          <a:ext cx="0" cy="0"/>
          <a:chOff x="0" y="0"/>
          <a:chExt cx="0" cy="0"/>
        </a:xfrm>
      </p:grpSpPr>
      <p:sp>
        <p:nvSpPr>
          <p:cNvPr id="226" name="Google Shape;226;p35"/>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1"/>
              </a:buClr>
              <a:buSzPts val="2800"/>
              <a:buNone/>
              <a:defRPr>
                <a:solidFill>
                  <a:schemeClr val="lt1"/>
                </a:solidFill>
              </a:defRPr>
            </a:lvl1pPr>
            <a:lvl2pPr lvl="1" rtl="0" algn="l">
              <a:spcBef>
                <a:spcPts val="0"/>
              </a:spcBef>
              <a:spcAft>
                <a:spcPts val="0"/>
              </a:spcAft>
              <a:buClr>
                <a:schemeClr val="lt1"/>
              </a:buClr>
              <a:buSzPts val="2800"/>
              <a:buNone/>
              <a:defRPr>
                <a:solidFill>
                  <a:schemeClr val="lt1"/>
                </a:solidFill>
              </a:defRPr>
            </a:lvl2pPr>
            <a:lvl3pPr lvl="2" rtl="0" algn="l">
              <a:spcBef>
                <a:spcPts val="0"/>
              </a:spcBef>
              <a:spcAft>
                <a:spcPts val="0"/>
              </a:spcAft>
              <a:buClr>
                <a:schemeClr val="lt1"/>
              </a:buClr>
              <a:buSzPts val="2800"/>
              <a:buNone/>
              <a:defRPr>
                <a:solidFill>
                  <a:schemeClr val="lt1"/>
                </a:solidFill>
              </a:defRPr>
            </a:lvl3pPr>
            <a:lvl4pPr lvl="3" rtl="0" algn="l">
              <a:spcBef>
                <a:spcPts val="0"/>
              </a:spcBef>
              <a:spcAft>
                <a:spcPts val="0"/>
              </a:spcAft>
              <a:buClr>
                <a:schemeClr val="lt1"/>
              </a:buClr>
              <a:buSzPts val="2800"/>
              <a:buNone/>
              <a:defRPr>
                <a:solidFill>
                  <a:schemeClr val="lt1"/>
                </a:solidFill>
              </a:defRPr>
            </a:lvl4pPr>
            <a:lvl5pPr lvl="4" rtl="0" algn="l">
              <a:spcBef>
                <a:spcPts val="0"/>
              </a:spcBef>
              <a:spcAft>
                <a:spcPts val="0"/>
              </a:spcAft>
              <a:buClr>
                <a:schemeClr val="lt1"/>
              </a:buClr>
              <a:buSzPts val="2800"/>
              <a:buNone/>
              <a:defRPr>
                <a:solidFill>
                  <a:schemeClr val="lt1"/>
                </a:solidFill>
              </a:defRPr>
            </a:lvl5pPr>
            <a:lvl6pPr lvl="5" rtl="0" algn="l">
              <a:spcBef>
                <a:spcPts val="0"/>
              </a:spcBef>
              <a:spcAft>
                <a:spcPts val="0"/>
              </a:spcAft>
              <a:buClr>
                <a:schemeClr val="lt1"/>
              </a:buClr>
              <a:buSzPts val="2800"/>
              <a:buNone/>
              <a:defRPr>
                <a:solidFill>
                  <a:schemeClr val="lt1"/>
                </a:solidFill>
              </a:defRPr>
            </a:lvl6pPr>
            <a:lvl7pPr lvl="6" rtl="0" algn="l">
              <a:spcBef>
                <a:spcPts val="0"/>
              </a:spcBef>
              <a:spcAft>
                <a:spcPts val="0"/>
              </a:spcAft>
              <a:buClr>
                <a:schemeClr val="lt1"/>
              </a:buClr>
              <a:buSzPts val="2800"/>
              <a:buNone/>
              <a:defRPr>
                <a:solidFill>
                  <a:schemeClr val="lt1"/>
                </a:solidFill>
              </a:defRPr>
            </a:lvl7pPr>
            <a:lvl8pPr lvl="7" rtl="0" algn="l">
              <a:spcBef>
                <a:spcPts val="0"/>
              </a:spcBef>
              <a:spcAft>
                <a:spcPts val="0"/>
              </a:spcAft>
              <a:buClr>
                <a:schemeClr val="lt1"/>
              </a:buClr>
              <a:buSzPts val="2800"/>
              <a:buNone/>
              <a:defRPr>
                <a:solidFill>
                  <a:schemeClr val="lt1"/>
                </a:solidFill>
              </a:defRPr>
            </a:lvl8pPr>
            <a:lvl9pPr lvl="8" rtl="0" algn="l">
              <a:spcBef>
                <a:spcPts val="0"/>
              </a:spcBef>
              <a:spcAft>
                <a:spcPts val="0"/>
              </a:spcAft>
              <a:buClr>
                <a:schemeClr val="lt1"/>
              </a:buClr>
              <a:buSzPts val="2800"/>
              <a:buNone/>
              <a:defRPr>
                <a:solidFill>
                  <a:schemeClr val="lt1"/>
                </a:solidFill>
              </a:defRPr>
            </a:lvl9pPr>
          </a:lstStyle>
          <a:p/>
        </p:txBody>
      </p:sp>
      <p:sp>
        <p:nvSpPr>
          <p:cNvPr id="227" name="Google Shape;227;p35"/>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228" name="Google Shape;228;p35"/>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29" name="Shape 229"/>
        <p:cNvGrpSpPr/>
        <p:nvPr/>
      </p:nvGrpSpPr>
      <p:grpSpPr>
        <a:xfrm>
          <a:off x="0" y="0"/>
          <a:ext cx="0" cy="0"/>
          <a:chOff x="0" y="0"/>
          <a:chExt cx="0" cy="0"/>
        </a:xfrm>
      </p:grpSpPr>
      <p:sp>
        <p:nvSpPr>
          <p:cNvPr id="230" name="Google Shape;230;p36"/>
          <p:cNvSpPr txBox="1"/>
          <p:nvPr>
            <p:ph type="ctrTitle"/>
          </p:nvPr>
        </p:nvSpPr>
        <p:spPr>
          <a:xfrm>
            <a:off x="875650" y="684863"/>
            <a:ext cx="3449100" cy="9900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6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231" name="Google Shape;231;p36"/>
          <p:cNvSpPr txBox="1"/>
          <p:nvPr>
            <p:ph idx="1" type="subTitle"/>
          </p:nvPr>
        </p:nvSpPr>
        <p:spPr>
          <a:xfrm>
            <a:off x="875650" y="1675779"/>
            <a:ext cx="3449100" cy="9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2" name="Google Shape;232;p36"/>
          <p:cNvSpPr txBox="1"/>
          <p:nvPr/>
        </p:nvSpPr>
        <p:spPr>
          <a:xfrm>
            <a:off x="970800" y="3602613"/>
            <a:ext cx="3203100" cy="77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fr" sz="1200">
                <a:solidFill>
                  <a:schemeClr val="dk2"/>
                </a:solidFill>
                <a:latin typeface="Hind Madurai"/>
                <a:ea typeface="Hind Madurai"/>
                <a:cs typeface="Hind Madurai"/>
                <a:sym typeface="Hind Madurai"/>
              </a:rPr>
              <a:t>CREDITS: This presentation template was created by </a:t>
            </a:r>
            <a:r>
              <a:rPr b="1" lang="fr" sz="1200">
                <a:solidFill>
                  <a:schemeClr val="dk1"/>
                </a:solidFill>
                <a:uFill>
                  <a:noFill/>
                </a:uFill>
                <a:latin typeface="Hind Madurai"/>
                <a:ea typeface="Hind Madurai"/>
                <a:cs typeface="Hind Madurai"/>
                <a:sym typeface="Hind Madurai"/>
                <a:hlinkClick r:id="rId2">
                  <a:extLst>
                    <a:ext uri="{A12FA001-AC4F-418D-AE19-62706E023703}">
                      <ahyp:hlinkClr val="tx"/>
                    </a:ext>
                  </a:extLst>
                </a:hlinkClick>
              </a:rPr>
              <a:t>Slidesgo</a:t>
            </a:r>
            <a:r>
              <a:rPr b="1" lang="fr" sz="1200">
                <a:solidFill>
                  <a:schemeClr val="dk2"/>
                </a:solidFill>
                <a:latin typeface="Hind Madurai"/>
                <a:ea typeface="Hind Madurai"/>
                <a:cs typeface="Hind Madurai"/>
                <a:sym typeface="Hind Madurai"/>
              </a:rPr>
              <a:t>,</a:t>
            </a:r>
            <a:r>
              <a:rPr lang="fr" sz="1200">
                <a:solidFill>
                  <a:schemeClr val="dk2"/>
                </a:solidFill>
                <a:latin typeface="Hind Madurai"/>
                <a:ea typeface="Hind Madurai"/>
                <a:cs typeface="Hind Madurai"/>
                <a:sym typeface="Hind Madurai"/>
              </a:rPr>
              <a:t> including icons by </a:t>
            </a:r>
            <a:r>
              <a:rPr b="1" lang="fr" sz="1200">
                <a:solidFill>
                  <a:schemeClr val="dk1"/>
                </a:solidFill>
                <a:uFill>
                  <a:noFill/>
                </a:uFill>
                <a:latin typeface="Hind Madurai"/>
                <a:ea typeface="Hind Madurai"/>
                <a:cs typeface="Hind Madurai"/>
                <a:sym typeface="Hind Madurai"/>
                <a:hlinkClick r:id="rId3">
                  <a:extLst>
                    <a:ext uri="{A12FA001-AC4F-418D-AE19-62706E023703}">
                      <ahyp:hlinkClr val="tx"/>
                    </a:ext>
                  </a:extLst>
                </a:hlinkClick>
              </a:rPr>
              <a:t>Flaticon</a:t>
            </a:r>
            <a:r>
              <a:rPr lang="fr" sz="1200">
                <a:solidFill>
                  <a:schemeClr val="dk2"/>
                </a:solidFill>
                <a:latin typeface="Hind Madurai"/>
                <a:ea typeface="Hind Madurai"/>
                <a:cs typeface="Hind Madurai"/>
                <a:sym typeface="Hind Madurai"/>
              </a:rPr>
              <a:t>, infographics &amp; images by </a:t>
            </a:r>
            <a:r>
              <a:rPr b="1" lang="fr" sz="1200">
                <a:solidFill>
                  <a:schemeClr val="dk1"/>
                </a:solidFill>
                <a:uFill>
                  <a:noFill/>
                </a:uFill>
                <a:latin typeface="Hind Madurai"/>
                <a:ea typeface="Hind Madurai"/>
                <a:cs typeface="Hind Madurai"/>
                <a:sym typeface="Hind Madurai"/>
                <a:hlinkClick r:id="rId4">
                  <a:extLst>
                    <a:ext uri="{A12FA001-AC4F-418D-AE19-62706E023703}">
                      <ahyp:hlinkClr val="tx"/>
                    </a:ext>
                  </a:extLst>
                </a:hlinkClick>
              </a:rPr>
              <a:t>Freepik</a:t>
            </a:r>
            <a:r>
              <a:rPr lang="fr" sz="1200">
                <a:solidFill>
                  <a:schemeClr val="dk1"/>
                </a:solidFill>
                <a:latin typeface="Hind Madurai"/>
                <a:ea typeface="Hind Madurai"/>
                <a:cs typeface="Hind Madurai"/>
                <a:sym typeface="Hind Madurai"/>
              </a:rPr>
              <a:t> </a:t>
            </a:r>
            <a:endParaRPr sz="1200">
              <a:solidFill>
                <a:schemeClr val="dk1"/>
              </a:solidFill>
              <a:latin typeface="Hind Madurai"/>
              <a:ea typeface="Hind Madurai"/>
              <a:cs typeface="Hind Madurai"/>
              <a:sym typeface="Hind Madurai"/>
            </a:endParaRPr>
          </a:p>
        </p:txBody>
      </p:sp>
      <p:sp>
        <p:nvSpPr>
          <p:cNvPr id="233" name="Google Shape;233;p36"/>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234" name="Google Shape;234;p36"/>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p:cSld name="TITLE_AND_TWO_COLUMNS_1">
    <p:spTree>
      <p:nvGrpSpPr>
        <p:cNvPr id="235" name="Shape 235"/>
        <p:cNvGrpSpPr/>
        <p:nvPr/>
      </p:nvGrpSpPr>
      <p:grpSpPr>
        <a:xfrm>
          <a:off x="0" y="0"/>
          <a:ext cx="0" cy="0"/>
          <a:chOff x="0" y="0"/>
          <a:chExt cx="0" cy="0"/>
        </a:xfrm>
      </p:grpSpPr>
      <p:grpSp>
        <p:nvGrpSpPr>
          <p:cNvPr id="236" name="Google Shape;236;p37"/>
          <p:cNvGrpSpPr/>
          <p:nvPr/>
        </p:nvGrpSpPr>
        <p:grpSpPr>
          <a:xfrm>
            <a:off x="-45603" y="4341395"/>
            <a:ext cx="9272423" cy="910791"/>
            <a:chOff x="-45603" y="440026"/>
            <a:chExt cx="9272423" cy="910791"/>
          </a:xfrm>
        </p:grpSpPr>
        <p:sp>
          <p:nvSpPr>
            <p:cNvPr id="237" name="Google Shape;237;p37"/>
            <p:cNvSpPr/>
            <p:nvPr/>
          </p:nvSpPr>
          <p:spPr>
            <a:xfrm>
              <a:off x="2176354" y="708034"/>
              <a:ext cx="281779" cy="397462"/>
            </a:xfrm>
            <a:custGeom>
              <a:rect b="b" l="l" r="r" t="t"/>
              <a:pathLst>
                <a:path extrusionOk="0" h="819510" w="580988">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38" name="Google Shape;238;p37"/>
            <p:cNvSpPr/>
            <p:nvPr/>
          </p:nvSpPr>
          <p:spPr>
            <a:xfrm>
              <a:off x="552323" y="912340"/>
              <a:ext cx="339086" cy="309912"/>
            </a:xfrm>
            <a:custGeom>
              <a:rect b="b" l="l" r="r" t="t"/>
              <a:pathLst>
                <a:path extrusionOk="0" h="638994" w="699146">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39" name="Google Shape;239;p37"/>
            <p:cNvSpPr/>
            <p:nvPr/>
          </p:nvSpPr>
          <p:spPr>
            <a:xfrm rot="-2700000">
              <a:off x="4913658" y="470447"/>
              <a:ext cx="181249" cy="400170"/>
            </a:xfrm>
            <a:custGeom>
              <a:rect b="b" l="l" r="r" t="t"/>
              <a:pathLst>
                <a:path extrusionOk="0" h="826169" w="374196">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0" name="Google Shape;240;p37"/>
            <p:cNvSpPr/>
            <p:nvPr/>
          </p:nvSpPr>
          <p:spPr>
            <a:xfrm rot="-1967309">
              <a:off x="27613" y="549243"/>
              <a:ext cx="142154" cy="312221"/>
            </a:xfrm>
            <a:custGeom>
              <a:rect b="b" l="l" r="r" t="t"/>
              <a:pathLst>
                <a:path extrusionOk="0" h="644114" w="293264">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1" name="Google Shape;241;p37"/>
            <p:cNvSpPr/>
            <p:nvPr/>
          </p:nvSpPr>
          <p:spPr>
            <a:xfrm>
              <a:off x="6508977" y="1054156"/>
              <a:ext cx="212880" cy="143991"/>
            </a:xfrm>
            <a:custGeom>
              <a:rect b="b" l="l" r="r" t="t"/>
              <a:pathLst>
                <a:path extrusionOk="0" h="389164" w="575352">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2" name="Google Shape;242;p37"/>
            <p:cNvSpPr/>
            <p:nvPr/>
          </p:nvSpPr>
          <p:spPr>
            <a:xfrm>
              <a:off x="4683118" y="1001445"/>
              <a:ext cx="272854" cy="185024"/>
            </a:xfrm>
            <a:custGeom>
              <a:rect b="b" l="l" r="r" t="t"/>
              <a:pathLst>
                <a:path extrusionOk="0" h="420510" w="620122">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3" name="Google Shape;243;p37"/>
            <p:cNvSpPr/>
            <p:nvPr/>
          </p:nvSpPr>
          <p:spPr>
            <a:xfrm rot="3663599">
              <a:off x="5966469" y="976075"/>
              <a:ext cx="204754" cy="377157"/>
            </a:xfrm>
            <a:custGeom>
              <a:rect b="b" l="l" r="r" t="t"/>
              <a:pathLst>
                <a:path extrusionOk="0" h="776612" w="421613">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4" name="Google Shape;244;p37"/>
            <p:cNvSpPr/>
            <p:nvPr/>
          </p:nvSpPr>
          <p:spPr>
            <a:xfrm rot="-3368760">
              <a:off x="5437768" y="638636"/>
              <a:ext cx="351278" cy="93987"/>
            </a:xfrm>
            <a:custGeom>
              <a:rect b="b" l="l" r="r" t="t"/>
              <a:pathLst>
                <a:path extrusionOk="0" h="193920" w="724776">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5" name="Google Shape;245;p37"/>
            <p:cNvSpPr/>
            <p:nvPr/>
          </p:nvSpPr>
          <p:spPr>
            <a:xfrm rot="3013936">
              <a:off x="1856192" y="906044"/>
              <a:ext cx="112704" cy="289910"/>
            </a:xfrm>
            <a:custGeom>
              <a:rect b="b" l="l" r="r" t="t"/>
              <a:pathLst>
                <a:path extrusionOk="0" h="598221" w="232561">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6" name="Google Shape;246;p37"/>
            <p:cNvSpPr/>
            <p:nvPr/>
          </p:nvSpPr>
          <p:spPr>
            <a:xfrm rot="2198047">
              <a:off x="3510054" y="793341"/>
              <a:ext cx="140231" cy="367055"/>
            </a:xfrm>
            <a:custGeom>
              <a:rect b="b" l="l" r="r" t="t"/>
              <a:pathLst>
                <a:path extrusionOk="0" h="755251" w="288538">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7" name="Google Shape;247;p37"/>
            <p:cNvSpPr/>
            <p:nvPr/>
          </p:nvSpPr>
          <p:spPr>
            <a:xfrm rot="9906392">
              <a:off x="7295836" y="1033664"/>
              <a:ext cx="191420" cy="182909"/>
            </a:xfrm>
            <a:custGeom>
              <a:rect b="b" l="l" r="r" t="t"/>
              <a:pathLst>
                <a:path extrusionOk="0" h="376095" w="393594">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8" name="Google Shape;248;p37"/>
            <p:cNvSpPr/>
            <p:nvPr/>
          </p:nvSpPr>
          <p:spPr>
            <a:xfrm>
              <a:off x="301831" y="611168"/>
              <a:ext cx="314135" cy="349552"/>
            </a:xfrm>
            <a:custGeom>
              <a:rect b="b" l="l" r="r" t="t"/>
              <a:pathLst>
                <a:path extrusionOk="0" h="720725" w="64770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9" name="Google Shape;249;p37"/>
            <p:cNvSpPr/>
            <p:nvPr/>
          </p:nvSpPr>
          <p:spPr>
            <a:xfrm>
              <a:off x="5200465" y="821938"/>
              <a:ext cx="313748" cy="356086"/>
            </a:xfrm>
            <a:custGeom>
              <a:rect b="b" l="l" r="r" t="t"/>
              <a:pathLst>
                <a:path extrusionOk="0" h="734197" w="646904">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0" name="Google Shape;250;p37"/>
            <p:cNvSpPr/>
            <p:nvPr/>
          </p:nvSpPr>
          <p:spPr>
            <a:xfrm rot="-988374">
              <a:off x="8793699" y="981136"/>
              <a:ext cx="395858" cy="320125"/>
            </a:xfrm>
            <a:custGeom>
              <a:rect b="b" l="l" r="r" t="t"/>
              <a:pathLst>
                <a:path extrusionOk="0" h="660184" w="816364">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1" name="Google Shape;251;p37"/>
            <p:cNvSpPr/>
            <p:nvPr/>
          </p:nvSpPr>
          <p:spPr>
            <a:xfrm rot="1179229">
              <a:off x="6978602" y="547675"/>
              <a:ext cx="347146" cy="378286"/>
            </a:xfrm>
            <a:custGeom>
              <a:rect b="b" l="l" r="r" t="t"/>
              <a:pathLst>
                <a:path extrusionOk="0" h="782962" w="718509">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2" name="Google Shape;252;p37"/>
            <p:cNvSpPr/>
            <p:nvPr/>
          </p:nvSpPr>
          <p:spPr>
            <a:xfrm>
              <a:off x="980841" y="910413"/>
              <a:ext cx="326644" cy="367792"/>
            </a:xfrm>
            <a:custGeom>
              <a:rect b="b" l="l" r="r" t="t"/>
              <a:pathLst>
                <a:path extrusionOk="0" h="758335" w="673492">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3" name="Google Shape;253;p37"/>
            <p:cNvSpPr/>
            <p:nvPr/>
          </p:nvSpPr>
          <p:spPr>
            <a:xfrm>
              <a:off x="8699186" y="523462"/>
              <a:ext cx="403969" cy="323646"/>
            </a:xfrm>
            <a:custGeom>
              <a:rect b="b" l="l" r="r" t="t"/>
              <a:pathLst>
                <a:path extrusionOk="0" h="667312" w="832925">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4" name="Google Shape;254;p37"/>
            <p:cNvSpPr/>
            <p:nvPr/>
          </p:nvSpPr>
          <p:spPr>
            <a:xfrm>
              <a:off x="6870722" y="1009504"/>
              <a:ext cx="256151" cy="229019"/>
            </a:xfrm>
            <a:custGeom>
              <a:rect b="b" l="l" r="r" t="t"/>
              <a:pathLst>
                <a:path extrusionOk="0" h="472205" w="528147">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5" name="Google Shape;255;p37"/>
            <p:cNvSpPr/>
            <p:nvPr/>
          </p:nvSpPr>
          <p:spPr>
            <a:xfrm rot="-2424567">
              <a:off x="1204048" y="475241"/>
              <a:ext cx="211213" cy="278694"/>
            </a:xfrm>
            <a:custGeom>
              <a:rect b="b" l="l" r="r" t="t"/>
              <a:pathLst>
                <a:path extrusionOk="0" h="573530" w="434661">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6" name="Google Shape;256;p37"/>
            <p:cNvSpPr/>
            <p:nvPr/>
          </p:nvSpPr>
          <p:spPr>
            <a:xfrm>
              <a:off x="7556769" y="607048"/>
              <a:ext cx="402022" cy="236475"/>
            </a:xfrm>
            <a:custGeom>
              <a:rect b="b" l="l" r="r" t="t"/>
              <a:pathLst>
                <a:path extrusionOk="0" h="487578" w="828912">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257" name="Google Shape;257;p37"/>
            <p:cNvGrpSpPr/>
            <p:nvPr/>
          </p:nvGrpSpPr>
          <p:grpSpPr>
            <a:xfrm rot="890855">
              <a:off x="3181660" y="515636"/>
              <a:ext cx="370663" cy="217580"/>
              <a:chOff x="1429156" y="1387535"/>
              <a:chExt cx="657769" cy="386112"/>
            </a:xfrm>
          </p:grpSpPr>
          <p:sp>
            <p:nvSpPr>
              <p:cNvPr id="258" name="Google Shape;258;p37"/>
              <p:cNvSpPr/>
              <p:nvPr/>
            </p:nvSpPr>
            <p:spPr>
              <a:xfrm>
                <a:off x="1429156" y="1387535"/>
                <a:ext cx="657769" cy="386112"/>
              </a:xfrm>
              <a:custGeom>
                <a:rect b="b" l="l" r="r" t="t"/>
                <a:pathLst>
                  <a:path extrusionOk="0" h="448968" w="764848">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9" name="Google Shape;259;p37"/>
              <p:cNvSpPr/>
              <p:nvPr/>
            </p:nvSpPr>
            <p:spPr>
              <a:xfrm>
                <a:off x="1703617" y="1534561"/>
                <a:ext cx="308110" cy="146566"/>
              </a:xfrm>
              <a:custGeom>
                <a:rect b="b" l="l" r="r" t="t"/>
                <a:pathLst>
                  <a:path extrusionOk="0" h="170426" w="358267">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60" name="Google Shape;260;p37"/>
            <p:cNvSpPr/>
            <p:nvPr/>
          </p:nvSpPr>
          <p:spPr>
            <a:xfrm rot="-2499483">
              <a:off x="4165391" y="919169"/>
              <a:ext cx="428994" cy="113072"/>
            </a:xfrm>
            <a:custGeom>
              <a:rect b="b" l="l" r="r" t="t"/>
              <a:pathLst>
                <a:path extrusionOk="0" h="233045" w="884171">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1" name="Google Shape;261;p37"/>
            <p:cNvSpPr/>
            <p:nvPr/>
          </p:nvSpPr>
          <p:spPr>
            <a:xfrm>
              <a:off x="674582" y="523294"/>
              <a:ext cx="375105" cy="294447"/>
            </a:xfrm>
            <a:custGeom>
              <a:rect b="b" l="l" r="r" t="t"/>
              <a:pathLst>
                <a:path extrusionOk="0" h="607108" w="773413">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262" name="Google Shape;262;p37"/>
            <p:cNvGrpSpPr/>
            <p:nvPr/>
          </p:nvGrpSpPr>
          <p:grpSpPr>
            <a:xfrm>
              <a:off x="3707787" y="505390"/>
              <a:ext cx="212392" cy="256778"/>
              <a:chOff x="1010452" y="1144365"/>
              <a:chExt cx="376916" cy="455685"/>
            </a:xfrm>
          </p:grpSpPr>
          <p:sp>
            <p:nvSpPr>
              <p:cNvPr id="263" name="Google Shape;263;p37"/>
              <p:cNvSpPr/>
              <p:nvPr/>
            </p:nvSpPr>
            <p:spPr>
              <a:xfrm>
                <a:off x="1010452" y="1144365"/>
                <a:ext cx="376916" cy="455685"/>
              </a:xfrm>
              <a:custGeom>
                <a:rect b="b" l="l" r="r" t="t"/>
                <a:pathLst>
                  <a:path extrusionOk="0" h="529866" w="438274">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4" name="Google Shape;264;p37"/>
              <p:cNvSpPr/>
              <p:nvPr/>
            </p:nvSpPr>
            <p:spPr>
              <a:xfrm>
                <a:off x="1151008" y="1222803"/>
                <a:ext cx="35003" cy="68520"/>
              </a:xfrm>
              <a:custGeom>
                <a:rect b="b" l="l" r="r" t="t"/>
                <a:pathLst>
                  <a:path extrusionOk="0" h="79674" w="40701">
                    <a:moveTo>
                      <a:pt x="38100" y="79674"/>
                    </a:moveTo>
                    <a:cubicBezTo>
                      <a:pt x="20320" y="56179"/>
                      <a:pt x="8255" y="30144"/>
                      <a:pt x="0" y="2840"/>
                    </a:cubicBezTo>
                    <a:cubicBezTo>
                      <a:pt x="24130" y="-16210"/>
                      <a:pt x="48895" y="66340"/>
                      <a:pt x="38100" y="79674"/>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65" name="Google Shape;265;p37"/>
            <p:cNvSpPr/>
            <p:nvPr/>
          </p:nvSpPr>
          <p:spPr>
            <a:xfrm rot="-1100489">
              <a:off x="8420309" y="672386"/>
              <a:ext cx="223722" cy="226855"/>
            </a:xfrm>
            <a:custGeom>
              <a:rect b="b" l="l" r="r" t="t"/>
              <a:pathLst>
                <a:path extrusionOk="0" h="468109" w="461644">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6" name="Google Shape;266;p37"/>
            <p:cNvSpPr/>
            <p:nvPr/>
          </p:nvSpPr>
          <p:spPr>
            <a:xfrm>
              <a:off x="3572521" y="981550"/>
              <a:ext cx="255529" cy="288428"/>
            </a:xfrm>
            <a:custGeom>
              <a:rect b="b" l="l" r="r" t="t"/>
              <a:pathLst>
                <a:path extrusionOk="0" h="594697" w="526864">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7" name="Google Shape;267;p37"/>
            <p:cNvSpPr/>
            <p:nvPr/>
          </p:nvSpPr>
          <p:spPr>
            <a:xfrm rot="1800079">
              <a:off x="8229930" y="1002016"/>
              <a:ext cx="198020" cy="248076"/>
            </a:xfrm>
            <a:custGeom>
              <a:rect b="b" l="l" r="r" t="t"/>
              <a:pathLst>
                <a:path extrusionOk="0" h="511517" w="408305">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8" name="Google Shape;268;p37"/>
            <p:cNvSpPr/>
            <p:nvPr/>
          </p:nvSpPr>
          <p:spPr>
            <a:xfrm>
              <a:off x="3943429" y="927518"/>
              <a:ext cx="163399" cy="257295"/>
            </a:xfrm>
            <a:custGeom>
              <a:rect b="b" l="l" r="r" t="t"/>
              <a:pathLst>
                <a:path extrusionOk="0" h="530506" w="336906">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9" name="Google Shape;269;p37"/>
            <p:cNvSpPr/>
            <p:nvPr/>
          </p:nvSpPr>
          <p:spPr>
            <a:xfrm>
              <a:off x="4038156" y="505004"/>
              <a:ext cx="340006" cy="361563"/>
            </a:xfrm>
            <a:custGeom>
              <a:rect b="b" l="l" r="r" t="t"/>
              <a:pathLst>
                <a:path extrusionOk="0" h="745490" w="701044">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0" name="Google Shape;270;p37"/>
            <p:cNvSpPr/>
            <p:nvPr/>
          </p:nvSpPr>
          <p:spPr>
            <a:xfrm>
              <a:off x="2854633" y="688547"/>
              <a:ext cx="416637" cy="259709"/>
            </a:xfrm>
            <a:custGeom>
              <a:rect b="b" l="l" r="r" t="t"/>
              <a:pathLst>
                <a:path extrusionOk="0" h="535482" w="859045">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1" name="Google Shape;271;p37"/>
            <p:cNvSpPr/>
            <p:nvPr/>
          </p:nvSpPr>
          <p:spPr>
            <a:xfrm rot="-1252057">
              <a:off x="6497159" y="534061"/>
              <a:ext cx="204722" cy="302187"/>
            </a:xfrm>
            <a:custGeom>
              <a:rect b="b" l="l" r="r" t="t"/>
              <a:pathLst>
                <a:path extrusionOk="0" h="624012" w="422747">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2" name="Google Shape;272;p37"/>
            <p:cNvSpPr/>
            <p:nvPr/>
          </p:nvSpPr>
          <p:spPr>
            <a:xfrm>
              <a:off x="2537776" y="539860"/>
              <a:ext cx="230803" cy="290180"/>
            </a:xfrm>
            <a:custGeom>
              <a:rect b="b" l="l" r="r" t="t"/>
              <a:pathLst>
                <a:path extrusionOk="0" h="699230" w="556153">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3" name="Google Shape;273;p37"/>
            <p:cNvSpPr/>
            <p:nvPr/>
          </p:nvSpPr>
          <p:spPr>
            <a:xfrm>
              <a:off x="5713194" y="743996"/>
              <a:ext cx="256984" cy="244039"/>
            </a:xfrm>
            <a:custGeom>
              <a:rect b="b" l="l" r="r" t="t"/>
              <a:pathLst>
                <a:path extrusionOk="0" h="503173" w="529863">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4" name="Google Shape;274;p37"/>
            <p:cNvSpPr/>
            <p:nvPr/>
          </p:nvSpPr>
          <p:spPr>
            <a:xfrm>
              <a:off x="2507283" y="945803"/>
              <a:ext cx="99390" cy="211075"/>
            </a:xfrm>
            <a:custGeom>
              <a:rect b="b" l="l" r="r" t="t"/>
              <a:pathLst>
                <a:path extrusionOk="0" h="727844" w="342723">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5" name="Google Shape;275;p37"/>
            <p:cNvSpPr/>
            <p:nvPr/>
          </p:nvSpPr>
          <p:spPr>
            <a:xfrm>
              <a:off x="8045390" y="829868"/>
              <a:ext cx="135793" cy="114511"/>
            </a:xfrm>
            <a:custGeom>
              <a:rect b="b" l="l" r="r" t="t"/>
              <a:pathLst>
                <a:path extrusionOk="0" h="236105" w="279985">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6" name="Google Shape;276;p37"/>
            <p:cNvSpPr/>
            <p:nvPr/>
          </p:nvSpPr>
          <p:spPr>
            <a:xfrm>
              <a:off x="5019180" y="1018026"/>
              <a:ext cx="99190" cy="98538"/>
            </a:xfrm>
            <a:custGeom>
              <a:rect b="b" l="l" r="r" t="t"/>
              <a:pathLst>
                <a:path extrusionOk="0" h="203172" w="204516">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7" name="Google Shape;277;p37"/>
            <p:cNvSpPr/>
            <p:nvPr/>
          </p:nvSpPr>
          <p:spPr>
            <a:xfrm rot="9301126">
              <a:off x="6297718" y="732778"/>
              <a:ext cx="123698" cy="266216"/>
            </a:xfrm>
            <a:custGeom>
              <a:rect b="b" l="l" r="r" t="t"/>
              <a:pathLst>
                <a:path extrusionOk="0" h="548433" w="254831">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8" name="Google Shape;278;p37"/>
            <p:cNvSpPr/>
            <p:nvPr/>
          </p:nvSpPr>
          <p:spPr>
            <a:xfrm>
              <a:off x="1756780" y="575182"/>
              <a:ext cx="134585" cy="137354"/>
            </a:xfrm>
            <a:custGeom>
              <a:rect b="b" l="l" r="r" t="t"/>
              <a:pathLst>
                <a:path extrusionOk="0" h="283204" w="277495">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9" name="Google Shape;279;p37"/>
            <p:cNvSpPr/>
            <p:nvPr/>
          </p:nvSpPr>
          <p:spPr>
            <a:xfrm>
              <a:off x="4716478" y="737980"/>
              <a:ext cx="145419" cy="160635"/>
            </a:xfrm>
            <a:custGeom>
              <a:rect b="b" l="l" r="r" t="t"/>
              <a:pathLst>
                <a:path extrusionOk="0" h="331207" w="299833">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0" name="Google Shape;280;p37"/>
            <p:cNvSpPr/>
            <p:nvPr/>
          </p:nvSpPr>
          <p:spPr>
            <a:xfrm>
              <a:off x="1639378" y="819333"/>
              <a:ext cx="126045" cy="135687"/>
            </a:xfrm>
            <a:custGeom>
              <a:rect b="b" l="l" r="r" t="t"/>
              <a:pathLst>
                <a:path extrusionOk="0" h="279767" w="259887">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1" name="Google Shape;281;p37"/>
            <p:cNvSpPr/>
            <p:nvPr/>
          </p:nvSpPr>
          <p:spPr>
            <a:xfrm>
              <a:off x="8172573" y="555140"/>
              <a:ext cx="115263" cy="157296"/>
            </a:xfrm>
            <a:custGeom>
              <a:rect b="b" l="l" r="r" t="t"/>
              <a:pathLst>
                <a:path extrusionOk="0" h="324321" w="237655">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2" name="Google Shape;282;p37"/>
            <p:cNvSpPr/>
            <p:nvPr/>
          </p:nvSpPr>
          <p:spPr>
            <a:xfrm>
              <a:off x="4481735" y="547509"/>
              <a:ext cx="87093" cy="153839"/>
            </a:xfrm>
            <a:custGeom>
              <a:rect b="b" l="l" r="r" t="t"/>
              <a:pathLst>
                <a:path extrusionOk="0" h="317193" w="179573">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3" name="Google Shape;283;p37"/>
            <p:cNvSpPr/>
            <p:nvPr/>
          </p:nvSpPr>
          <p:spPr>
            <a:xfrm>
              <a:off x="2048182" y="505004"/>
              <a:ext cx="126077" cy="173483"/>
            </a:xfrm>
            <a:custGeom>
              <a:rect b="b" l="l" r="r" t="t"/>
              <a:pathLst>
                <a:path extrusionOk="0" h="389850" w="283319">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4" name="Google Shape;284;p37"/>
            <p:cNvSpPr/>
            <p:nvPr/>
          </p:nvSpPr>
          <p:spPr>
            <a:xfrm>
              <a:off x="126658" y="1006747"/>
              <a:ext cx="126356" cy="163706"/>
            </a:xfrm>
            <a:custGeom>
              <a:rect b="b" l="l" r="r" t="t"/>
              <a:pathLst>
                <a:path extrusionOk="0" h="337538" w="260527">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285" name="Google Shape;285;p37"/>
            <p:cNvGrpSpPr/>
            <p:nvPr/>
          </p:nvGrpSpPr>
          <p:grpSpPr>
            <a:xfrm>
              <a:off x="7836651" y="987182"/>
              <a:ext cx="121750" cy="155749"/>
              <a:chOff x="6422295" y="3351500"/>
              <a:chExt cx="252856" cy="323399"/>
            </a:xfrm>
          </p:grpSpPr>
          <p:sp>
            <p:nvSpPr>
              <p:cNvPr id="286" name="Google Shape;286;p37"/>
              <p:cNvSpPr/>
              <p:nvPr/>
            </p:nvSpPr>
            <p:spPr>
              <a:xfrm>
                <a:off x="6422295" y="3351500"/>
                <a:ext cx="252856" cy="323399"/>
              </a:xfrm>
              <a:custGeom>
                <a:rect b="b" l="l" r="r" t="t"/>
                <a:pathLst>
                  <a:path extrusionOk="0" h="376045" w="294019">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7" name="Google Shape;287;p37"/>
              <p:cNvSpPr/>
              <p:nvPr/>
            </p:nvSpPr>
            <p:spPr>
              <a:xfrm>
                <a:off x="6523827" y="3405472"/>
                <a:ext cx="67661" cy="140626"/>
              </a:xfrm>
              <a:custGeom>
                <a:rect b="b" l="l" r="r" t="t"/>
                <a:pathLst>
                  <a:path extrusionOk="0" h="163519" w="78676">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88" name="Google Shape;288;p37"/>
            <p:cNvSpPr/>
            <p:nvPr/>
          </p:nvSpPr>
          <p:spPr>
            <a:xfrm>
              <a:off x="1353734" y="881315"/>
              <a:ext cx="187420" cy="190001"/>
            </a:xfrm>
            <a:custGeom>
              <a:rect b="b" l="l" r="r" t="t"/>
              <a:pathLst>
                <a:path extrusionOk="0" h="391754" w="386433">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9" name="Google Shape;289;p37"/>
            <p:cNvSpPr/>
            <p:nvPr/>
          </p:nvSpPr>
          <p:spPr>
            <a:xfrm>
              <a:off x="6088369" y="586056"/>
              <a:ext cx="149720" cy="115699"/>
            </a:xfrm>
            <a:custGeom>
              <a:rect b="b" l="l" r="r" t="t"/>
              <a:pathLst>
                <a:path extrusionOk="0" h="238555" w="308702">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290" name="Google Shape;290;p37"/>
            <p:cNvGrpSpPr/>
            <p:nvPr/>
          </p:nvGrpSpPr>
          <p:grpSpPr>
            <a:xfrm>
              <a:off x="3137402" y="1006079"/>
              <a:ext cx="129429" cy="165162"/>
              <a:chOff x="6793660" y="3322411"/>
              <a:chExt cx="268804" cy="342944"/>
            </a:xfrm>
          </p:grpSpPr>
          <p:sp>
            <p:nvSpPr>
              <p:cNvPr id="291" name="Google Shape;291;p37"/>
              <p:cNvSpPr/>
              <p:nvPr/>
            </p:nvSpPr>
            <p:spPr>
              <a:xfrm>
                <a:off x="6793660" y="3322411"/>
                <a:ext cx="268804" cy="342944"/>
              </a:xfrm>
              <a:custGeom>
                <a:rect b="b" l="l" r="r" t="t"/>
                <a:pathLst>
                  <a:path extrusionOk="0" h="398772" w="312563">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92" name="Google Shape;292;p37"/>
              <p:cNvSpPr/>
              <p:nvPr/>
            </p:nvSpPr>
            <p:spPr>
              <a:xfrm>
                <a:off x="6856211" y="3513113"/>
                <a:ext cx="129046" cy="89953"/>
              </a:xfrm>
              <a:custGeom>
                <a:rect b="b" l="l" r="r" t="t"/>
                <a:pathLst>
                  <a:path extrusionOk="0" h="104597" w="150053">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93" name="Google Shape;293;p37"/>
              <p:cNvSpPr/>
              <p:nvPr/>
            </p:nvSpPr>
            <p:spPr>
              <a:xfrm>
                <a:off x="6843642" y="3359143"/>
                <a:ext cx="112645" cy="75760"/>
              </a:xfrm>
              <a:custGeom>
                <a:rect b="b" l="l" r="r" t="t"/>
                <a:pathLst>
                  <a:path extrusionOk="0" h="88093" w="130983">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94" name="Google Shape;294;p37"/>
            <p:cNvSpPr/>
            <p:nvPr/>
          </p:nvSpPr>
          <p:spPr>
            <a:xfrm>
              <a:off x="2776508" y="1006744"/>
              <a:ext cx="212021" cy="115156"/>
            </a:xfrm>
            <a:custGeom>
              <a:rect b="b" l="l" r="r" t="t"/>
              <a:pathLst>
                <a:path extrusionOk="0" h="299106" w="550703">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95" name="Google Shape;295;p37"/>
            <p:cNvSpPr/>
            <p:nvPr/>
          </p:nvSpPr>
          <p:spPr>
            <a:xfrm rot="1466637">
              <a:off x="5246242" y="579297"/>
              <a:ext cx="132710" cy="129208"/>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96" name="Google Shape;296;p37"/>
          <p:cNvSpPr txBox="1"/>
          <p:nvPr>
            <p:ph type="title"/>
          </p:nvPr>
        </p:nvSpPr>
        <p:spPr>
          <a:xfrm>
            <a:off x="1028375" y="662026"/>
            <a:ext cx="7087200" cy="550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7" name="Google Shape;297;p37"/>
          <p:cNvSpPr txBox="1"/>
          <p:nvPr>
            <p:ph idx="1" type="body"/>
          </p:nvPr>
        </p:nvSpPr>
        <p:spPr>
          <a:xfrm>
            <a:off x="1028375" y="1404153"/>
            <a:ext cx="3440100" cy="26754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sz="1800"/>
            </a:lvl1pPr>
            <a:lvl2pPr indent="-317500" lvl="1" marL="914400" rtl="0">
              <a:spcBef>
                <a:spcPts val="0"/>
              </a:spcBef>
              <a:spcAft>
                <a:spcPts val="0"/>
              </a:spcAft>
              <a:buSzPts val="1400"/>
              <a:buChar char="○"/>
              <a:defRPr sz="18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98" name="Google Shape;298;p37"/>
          <p:cNvSpPr txBox="1"/>
          <p:nvPr>
            <p:ph idx="2" type="body"/>
          </p:nvPr>
        </p:nvSpPr>
        <p:spPr>
          <a:xfrm>
            <a:off x="4675573" y="1404153"/>
            <a:ext cx="3440100" cy="26754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sz="1800"/>
            </a:lvl1pPr>
            <a:lvl2pPr indent="-317500" lvl="1" marL="914400" rtl="0">
              <a:spcBef>
                <a:spcPts val="0"/>
              </a:spcBef>
              <a:spcAft>
                <a:spcPts val="0"/>
              </a:spcAft>
              <a:buSzPts val="1400"/>
              <a:buChar char="○"/>
              <a:defRPr sz="18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99" name="Google Shape;299;p37"/>
          <p:cNvSpPr txBox="1"/>
          <p:nvPr>
            <p:ph idx="12" type="sldNum"/>
          </p:nvPr>
        </p:nvSpPr>
        <p:spPr>
          <a:xfrm>
            <a:off x="4297625" y="4749850"/>
            <a:ext cx="548700" cy="276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300" name="Shape 300"/>
        <p:cNvGrpSpPr/>
        <p:nvPr/>
      </p:nvGrpSpPr>
      <p:grpSpPr>
        <a:xfrm>
          <a:off x="0" y="0"/>
          <a:ext cx="0" cy="0"/>
          <a:chOff x="0" y="0"/>
          <a:chExt cx="0" cy="0"/>
        </a:xfrm>
      </p:grpSpPr>
      <p:sp>
        <p:nvSpPr>
          <p:cNvPr id="301" name="Google Shape;301;p38"/>
          <p:cNvSpPr txBox="1"/>
          <p:nvPr>
            <p:ph idx="1" type="body"/>
          </p:nvPr>
        </p:nvSpPr>
        <p:spPr>
          <a:xfrm>
            <a:off x="242647" y="254632"/>
            <a:ext cx="8679900" cy="5433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spTree>
      <p:nvGrpSpPr>
        <p:cNvPr id="302" name="Shape 30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7"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1pPr>
            <a:lvl2pPr lvl="1"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2pPr>
            <a:lvl3pPr lvl="2"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3pPr>
            <a:lvl4pPr lvl="3"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4pPr>
            <a:lvl5pPr lvl="4"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5pPr>
            <a:lvl6pPr lvl="5"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6pPr>
            <a:lvl7pPr lvl="6"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7pPr>
            <a:lvl8pPr lvl="7"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8pPr>
            <a:lvl9pPr lvl="8"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9pPr>
          </a:lstStyle>
          <a:p/>
        </p:txBody>
      </p:sp>
      <p:sp>
        <p:nvSpPr>
          <p:cNvPr id="52" name="Google Shape;52;p13"/>
          <p:cNvSpPr txBox="1"/>
          <p:nvPr>
            <p:ph idx="1" type="body"/>
          </p:nvPr>
        </p:nvSpPr>
        <p:spPr>
          <a:xfrm>
            <a:off x="713100" y="1762075"/>
            <a:ext cx="7717500" cy="2499900"/>
          </a:xfrm>
          <a:prstGeom prst="rect">
            <a:avLst/>
          </a:prstGeom>
          <a:noFill/>
          <a:ln>
            <a:noFill/>
          </a:ln>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Hind Madurai"/>
              <a:buChar char="●"/>
              <a:defRPr sz="1800">
                <a:solidFill>
                  <a:schemeClr val="dk2"/>
                </a:solidFill>
                <a:latin typeface="Hind Madurai"/>
                <a:ea typeface="Hind Madurai"/>
                <a:cs typeface="Hind Madurai"/>
                <a:sym typeface="Hind Madurai"/>
              </a:defRPr>
            </a:lvl1pPr>
            <a:lvl2pPr indent="-317500" lvl="1" marL="9144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2pPr>
            <a:lvl3pPr indent="-317500" lvl="2" marL="13716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3pPr>
            <a:lvl4pPr indent="-317500" lvl="3" marL="18288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4pPr>
            <a:lvl5pPr indent="-317500" lvl="4" marL="22860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5pPr>
            <a:lvl6pPr indent="-317500" lvl="5" marL="27432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6pPr>
            <a:lvl7pPr indent="-317500" lvl="6" marL="32004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7pPr>
            <a:lvl8pPr indent="-317500" lvl="7" marL="36576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8pPr>
            <a:lvl9pPr indent="-317500" lvl="8" marL="41148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2.jpg"/><Relationship Id="rId4" Type="http://schemas.openxmlformats.org/officeDocument/2006/relationships/hyperlink" Target="https://www.linkedin.com/in/k%C3%A9vin-duranty/" TargetMode="External"/><Relationship Id="rId5" Type="http://schemas.openxmlformats.org/officeDocument/2006/relationships/hyperlink" Target="mailto:duranty.kevin@gmail.com" TargetMode="External"/><Relationship Id="rId6" Type="http://schemas.openxmlformats.org/officeDocument/2006/relationships/hyperlink" Target="https://xn--kvin-duranty-beb.fr/" TargetMode="External"/><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 Id="rId3" Type="http://schemas.openxmlformats.org/officeDocument/2006/relationships/hyperlink" Target="https://fastapi.tiangolo.com/" TargetMode="External"/><Relationship Id="rId4" Type="http://schemas.openxmlformats.org/officeDocument/2006/relationships/image" Target="../media/image31.png"/><Relationship Id="rId9" Type="http://schemas.openxmlformats.org/officeDocument/2006/relationships/hyperlink" Target="https://api.gouv.fr/documentation/api_r2p" TargetMode="External"/><Relationship Id="rId5" Type="http://schemas.openxmlformats.org/officeDocument/2006/relationships/hyperlink" Target="https://fastapi.tiangolo.com/" TargetMode="External"/><Relationship Id="rId6" Type="http://schemas.openxmlformats.org/officeDocument/2006/relationships/hyperlink" Target="https://data.ratp.fr/api/explore/v2.1/console" TargetMode="External"/><Relationship Id="rId7" Type="http://schemas.openxmlformats.org/officeDocument/2006/relationships/hyperlink" Target="https://opendata.paris.fr/api/explore/v2.1/console" TargetMode="External"/><Relationship Id="rId8" Type="http://schemas.openxmlformats.org/officeDocument/2006/relationships/hyperlink" Target="https://ressources.data.sncf.com/api/explore/v2.1/console" TargetMode="External"/><Relationship Id="rId11" Type="http://schemas.openxmlformats.org/officeDocument/2006/relationships/image" Target="../media/image53.png"/><Relationship Id="rId10"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 Id="rId3" Type="http://schemas.openxmlformats.org/officeDocument/2006/relationships/hyperlink" Target="https://numpy.org/" TargetMode="External"/><Relationship Id="rId4" Type="http://schemas.openxmlformats.org/officeDocument/2006/relationships/hyperlink" Target="https://pandas.pydata.org/" TargetMode="External"/><Relationship Id="rId9" Type="http://schemas.openxmlformats.org/officeDocument/2006/relationships/hyperlink" Target="https://openai.com/" TargetMode="External"/><Relationship Id="rId5" Type="http://schemas.openxmlformats.org/officeDocument/2006/relationships/hyperlink" Target="https://seaborn.pydata.org/" TargetMode="External"/><Relationship Id="rId6" Type="http://schemas.openxmlformats.org/officeDocument/2006/relationships/hyperlink" Target="https://scikit-learn.org/stable/" TargetMode="External"/><Relationship Id="rId7" Type="http://schemas.openxmlformats.org/officeDocument/2006/relationships/hyperlink" Target="https://www.tensorflow.org/" TargetMode="External"/><Relationship Id="rId8" Type="http://schemas.openxmlformats.org/officeDocument/2006/relationships/hyperlink" Target="https://pytorch.org/" TargetMode="External"/><Relationship Id="rId11" Type="http://schemas.openxmlformats.org/officeDocument/2006/relationships/hyperlink" Target="https://platform.openai.com/overview" TargetMode="External"/><Relationship Id="rId10" Type="http://schemas.openxmlformats.org/officeDocument/2006/relationships/image" Target="../media/image68.png"/><Relationship Id="rId13" Type="http://schemas.openxmlformats.org/officeDocument/2006/relationships/image" Target="../media/image37.png"/><Relationship Id="rId12" Type="http://schemas.openxmlformats.org/officeDocument/2006/relationships/hyperlink" Target="https://huggingface.co/" TargetMode="External"/><Relationship Id="rId14" Type="http://schemas.openxmlformats.org/officeDocument/2006/relationships/image" Target="../media/image38.png"/></Relationships>
</file>

<file path=ppt/slides/_rels/slide12.xml.rels><?xml version="1.0" encoding="UTF-8" standalone="yes"?><Relationships xmlns="http://schemas.openxmlformats.org/package/2006/relationships"><Relationship Id="rId20" Type="http://schemas.openxmlformats.org/officeDocument/2006/relationships/hyperlink" Target="https://www.jetbrains.com/fr-fr/pycharm/" TargetMode="External"/><Relationship Id="rId22" Type="http://schemas.openxmlformats.org/officeDocument/2006/relationships/hyperlink" Target="https://code.visualstudio.com/" TargetMode="External"/><Relationship Id="rId21" Type="http://schemas.openxmlformats.org/officeDocument/2006/relationships/image" Target="../media/image42.png"/><Relationship Id="rId24" Type="http://schemas.openxmlformats.org/officeDocument/2006/relationships/hyperlink" Target="https://www.spyder-ide.org/" TargetMode="External"/><Relationship Id="rId23" Type="http://schemas.openxmlformats.org/officeDocument/2006/relationships/image" Target="../media/image44.png"/><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hyperlink" Target="https://pandas.pydata.org/" TargetMode="External"/><Relationship Id="rId4" Type="http://schemas.openxmlformats.org/officeDocument/2006/relationships/image" Target="../media/image36.png"/><Relationship Id="rId9" Type="http://schemas.openxmlformats.org/officeDocument/2006/relationships/hyperlink" Target="https://jupyter.org/" TargetMode="External"/><Relationship Id="rId26" Type="http://schemas.openxmlformats.org/officeDocument/2006/relationships/hyperlink" Target="https://atom.io/" TargetMode="External"/><Relationship Id="rId25" Type="http://schemas.openxmlformats.org/officeDocument/2006/relationships/image" Target="../media/image47.png"/><Relationship Id="rId28" Type="http://schemas.openxmlformats.org/officeDocument/2006/relationships/hyperlink" Target="https://jupyterlab.readthedocs.io/en/latest/" TargetMode="External"/><Relationship Id="rId27" Type="http://schemas.openxmlformats.org/officeDocument/2006/relationships/image" Target="../media/image66.png"/><Relationship Id="rId5" Type="http://schemas.openxmlformats.org/officeDocument/2006/relationships/hyperlink" Target="https://numpy.org/" TargetMode="External"/><Relationship Id="rId6" Type="http://schemas.openxmlformats.org/officeDocument/2006/relationships/image" Target="../media/image35.png"/><Relationship Id="rId29" Type="http://schemas.openxmlformats.org/officeDocument/2006/relationships/image" Target="../media/image70.png"/><Relationship Id="rId7" Type="http://schemas.openxmlformats.org/officeDocument/2006/relationships/hyperlink" Target="https://seaborn.pydata.org/" TargetMode="External"/><Relationship Id="rId8" Type="http://schemas.openxmlformats.org/officeDocument/2006/relationships/image" Target="../media/image50.png"/><Relationship Id="rId30" Type="http://schemas.openxmlformats.org/officeDocument/2006/relationships/hyperlink" Target="https://drive.google.com/drive/folders/1dfe4IGFACV0XDh9ecCregXrJR9J7dBaO?usp=sharing" TargetMode="External"/><Relationship Id="rId11" Type="http://schemas.openxmlformats.org/officeDocument/2006/relationships/hyperlink" Target="https://www.anaconda.com/" TargetMode="External"/><Relationship Id="rId10" Type="http://schemas.openxmlformats.org/officeDocument/2006/relationships/image" Target="../media/image43.png"/><Relationship Id="rId13" Type="http://schemas.openxmlformats.org/officeDocument/2006/relationships/hyperlink" Target="https://colab.research.google.com/" TargetMode="External"/><Relationship Id="rId12" Type="http://schemas.openxmlformats.org/officeDocument/2006/relationships/image" Target="../media/image46.png"/><Relationship Id="rId15" Type="http://schemas.openxmlformats.org/officeDocument/2006/relationships/hyperlink" Target="https://pytorch.org/" TargetMode="External"/><Relationship Id="rId14" Type="http://schemas.openxmlformats.org/officeDocument/2006/relationships/image" Target="../media/image69.png"/><Relationship Id="rId17" Type="http://schemas.openxmlformats.org/officeDocument/2006/relationships/hyperlink" Target="https://scikit-learn.org/stable/" TargetMode="External"/><Relationship Id="rId16" Type="http://schemas.openxmlformats.org/officeDocument/2006/relationships/image" Target="../media/image41.png"/><Relationship Id="rId19" Type="http://schemas.openxmlformats.org/officeDocument/2006/relationships/hyperlink" Target="https://www.tensorflow.org/" TargetMode="External"/><Relationship Id="rId18"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image" Target="../media/image6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hyperlink" Target="https://drive.google.com/file/d/13EpnupLYyUBs1Y9iFjBglAvQjh4L5vru/view" TargetMode="External"/><Relationship Id="rId4" Type="http://schemas.openxmlformats.org/officeDocument/2006/relationships/hyperlink" Target="https://streamlit.io/" TargetMode="External"/><Relationship Id="rId5" Type="http://schemas.openxmlformats.org/officeDocument/2006/relationships/image" Target="../media/image51.png"/><Relationship Id="rId6" Type="http://schemas.openxmlformats.org/officeDocument/2006/relationships/hyperlink" Target="https://drive.google.com/drive/folders/1VKh1B1KmMdttGg31kAVQmZpUZ4hEz7OU?usp=drive_lin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hyperlink" Target="https://www.larousse.fr/encyclopedie/divers/intelligence_artificielle/187257" TargetMode="External"/><Relationship Id="rId4" Type="http://schemas.openxmlformats.org/officeDocument/2006/relationships/image" Target="../media/image48.png"/><Relationship Id="rId5" Type="http://schemas.openxmlformats.org/officeDocument/2006/relationships/hyperlink" Target="https://www.europarl.europa.eu/news/fr/headlines/society/20200827STO85804/intelligence-artificielle-definition-et-utilisation" TargetMode="External"/><Relationship Id="rId6" Type="http://schemas.openxmlformats.org/officeDocument/2006/relationships/image" Target="../media/image57.png"/><Relationship Id="rId7" Type="http://schemas.openxmlformats.org/officeDocument/2006/relationships/hyperlink" Target="https://digital-strategy.ec.europa.eu/fr/policies/regulatory-framework-ai" TargetMode="External"/><Relationship Id="rId8"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image" Target="../media/image7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 Id="rId3" Type="http://schemas.openxmlformats.org/officeDocument/2006/relationships/hyperlink" Target="https://drive.google.com/drive/folders/1dfe4IGFACV0XDh9ecCregXrJR9J7dBaO?usp=shar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71.png"/><Relationship Id="rId4" Type="http://schemas.openxmlformats.org/officeDocument/2006/relationships/hyperlink" Target="https://fr.wikipedia.org/wiki/Frank_Rosenblat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7.png"/><Relationship Id="rId4" Type="http://schemas.openxmlformats.org/officeDocument/2006/relationships/hyperlink" Target="https://www.tensorflow.org/api_docs/python/tf/keras/activations/sigmoid" TargetMode="External"/><Relationship Id="rId5" Type="http://schemas.openxmlformats.org/officeDocument/2006/relationships/image" Target="../media/image65.png"/><Relationship Id="rId6" Type="http://schemas.openxmlformats.org/officeDocument/2006/relationships/hyperlink" Target="https://www.tensorflow.org/api_docs/python/tf/keras/activations/tanh"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62.png"/><Relationship Id="rId4" Type="http://schemas.openxmlformats.org/officeDocument/2006/relationships/hyperlink" Target="https://www.tensorflow.org/api_docs/python/tf/keras/activations/softmax" TargetMode="External"/><Relationship Id="rId5" Type="http://schemas.openxmlformats.org/officeDocument/2006/relationships/image" Target="../media/image60.png"/><Relationship Id="rId6" Type="http://schemas.openxmlformats.org/officeDocument/2006/relationships/hyperlink" Target="https://www.tensorflow.org/api_docs/python/tf/keras/activations/relu"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63.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 Id="rId3" Type="http://schemas.openxmlformats.org/officeDocument/2006/relationships/hyperlink" Target="https://fr.wikipedia.org/wiki/Guido_van_Rossum" TargetMode="External"/><Relationship Id="rId4" Type="http://schemas.openxmlformats.org/officeDocument/2006/relationships/image" Target="../media/image19.png"/><Relationship Id="rId9" Type="http://schemas.openxmlformats.org/officeDocument/2006/relationships/hyperlink" Target="https://learn.microsoft.com/fr-fr/visualstudio/python/installing-python-interpreters?view=vs-2022" TargetMode="External"/><Relationship Id="rId5" Type="http://schemas.openxmlformats.org/officeDocument/2006/relationships/hyperlink" Target="https://www.python.org/" TargetMode="External"/><Relationship Id="rId6" Type="http://schemas.openxmlformats.org/officeDocument/2006/relationships/hyperlink" Target="https://fr.wikipedia.org/wiki/Guido_van_Rossum" TargetMode="External"/><Relationship Id="rId7" Type="http://schemas.openxmlformats.org/officeDocument/2006/relationships/hyperlink" Target="https://docs.python.org/3/whatsnew/3.12.html#:~:text=Python%203.12%20was%20released%20on,full%20details%2C%20see%20the%20changelog." TargetMode="External"/><Relationship Id="rId8" Type="http://schemas.openxmlformats.org/officeDocument/2006/relationships/hyperlink" Target="https://fr.wikipedia.org/wiki/CPyth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hyperlink" Target="https://www.tiobe.com/tiobe-index/" TargetMode="External"/><Relationship Id="rId4" Type="http://schemas.openxmlformats.org/officeDocument/2006/relationships/image" Target="../media/image2.png"/><Relationship Id="rId9" Type="http://schemas.openxmlformats.org/officeDocument/2006/relationships/hyperlink" Target="https://openclassrooms.com/fr/courses/7168871-apprenez-les-bases-du-langage-python" TargetMode="External"/><Relationship Id="rId5" Type="http://schemas.openxmlformats.org/officeDocument/2006/relationships/hyperlink" Target="https://stackoverflow.com/questions/tagged/python" TargetMode="External"/><Relationship Id="rId6" Type="http://schemas.openxmlformats.org/officeDocument/2006/relationships/hyperlink" Target="https://eduscol.education.fr/92/j-enseigne-au-lycee-generaltechnologique" TargetMode="External"/><Relationship Id="rId7" Type="http://schemas.openxmlformats.org/officeDocument/2006/relationships/hyperlink" Target="https://www.tiobe.com/tiobe-index/" TargetMode="External"/><Relationship Id="rId8" Type="http://schemas.openxmlformats.org/officeDocument/2006/relationships/hyperlink" Target="https://www.malt.fr/t/barometre-tarifs/tech/developpeur-backend/developpeur-python" TargetMode="External"/><Relationship Id="rId11" Type="http://schemas.openxmlformats.org/officeDocument/2006/relationships/hyperlink" Target="https://www.youtube.com/results?search_query=python" TargetMode="External"/><Relationship Id="rId10" Type="http://schemas.openxmlformats.org/officeDocument/2006/relationships/hyperlink" Target="https://www.udemy.com/courses/search/?src=ukw&amp;q=python" TargetMode="External"/></Relationships>
</file>

<file path=ppt/slides/_rels/slide6.xml.rels><?xml version="1.0" encoding="UTF-8" standalone="yes"?><Relationships xmlns="http://schemas.openxmlformats.org/package/2006/relationships"><Relationship Id="rId20" Type="http://schemas.openxmlformats.org/officeDocument/2006/relationships/image" Target="../media/image28.png"/><Relationship Id="rId22" Type="http://schemas.openxmlformats.org/officeDocument/2006/relationships/image" Target="../media/image5.png"/><Relationship Id="rId21" Type="http://schemas.openxmlformats.org/officeDocument/2006/relationships/hyperlink" Target="https://nodejs.org/en/" TargetMode="External"/><Relationship Id="rId24" Type="http://schemas.openxmlformats.org/officeDocument/2006/relationships/image" Target="../media/image6.png"/><Relationship Id="rId23" Type="http://schemas.openxmlformats.org/officeDocument/2006/relationships/hyperlink" Target="https://fr.reactjs.org/" TargetMode="External"/><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hyperlink" Target="https://www.python.org/" TargetMode="External"/><Relationship Id="rId4" Type="http://schemas.openxmlformats.org/officeDocument/2006/relationships/image" Target="../media/image22.png"/><Relationship Id="rId9" Type="http://schemas.openxmlformats.org/officeDocument/2006/relationships/hyperlink" Target="https://www.ruby-lang.org/en/" TargetMode="External"/><Relationship Id="rId26" Type="http://schemas.openxmlformats.org/officeDocument/2006/relationships/image" Target="../media/image7.png"/><Relationship Id="rId25" Type="http://schemas.openxmlformats.org/officeDocument/2006/relationships/hyperlink" Target="https://vuejs.org/" TargetMode="External"/><Relationship Id="rId5" Type="http://schemas.openxmlformats.org/officeDocument/2006/relationships/hyperlink" Target="https://learn.microsoft.com/fr-fr/dotnet/csharp/" TargetMode="External"/><Relationship Id="rId6" Type="http://schemas.openxmlformats.org/officeDocument/2006/relationships/image" Target="../media/image4.png"/><Relationship Id="rId7" Type="http://schemas.openxmlformats.org/officeDocument/2006/relationships/hyperlink" Target="https://www.php.net/manual/fr/intro-whatis.php" TargetMode="External"/><Relationship Id="rId8" Type="http://schemas.openxmlformats.org/officeDocument/2006/relationships/image" Target="../media/image20.png"/><Relationship Id="rId11" Type="http://schemas.openxmlformats.org/officeDocument/2006/relationships/hyperlink" Target="https://www.java.com/fr/" TargetMode="External"/><Relationship Id="rId10" Type="http://schemas.openxmlformats.org/officeDocument/2006/relationships/image" Target="../media/image13.png"/><Relationship Id="rId13" Type="http://schemas.openxmlformats.org/officeDocument/2006/relationships/hyperlink" Target="http://info.cern.ch/hypertext/WWW/TheProject.html" TargetMode="External"/><Relationship Id="rId12" Type="http://schemas.openxmlformats.org/officeDocument/2006/relationships/image" Target="../media/image3.png"/><Relationship Id="rId15" Type="http://schemas.openxmlformats.org/officeDocument/2006/relationships/hyperlink" Target="https://developer.mozilla.org/fr/docs/Web/CSS" TargetMode="External"/><Relationship Id="rId14" Type="http://schemas.openxmlformats.org/officeDocument/2006/relationships/image" Target="../media/image25.png"/><Relationship Id="rId17" Type="http://schemas.openxmlformats.org/officeDocument/2006/relationships/hyperlink" Target="https://developer.mozilla.org/fr/docs/Web/JavaScript" TargetMode="External"/><Relationship Id="rId16" Type="http://schemas.openxmlformats.org/officeDocument/2006/relationships/image" Target="../media/image21.png"/><Relationship Id="rId19" Type="http://schemas.openxmlformats.org/officeDocument/2006/relationships/hyperlink" Target="https://angular.io/" TargetMode="External"/><Relationship Id="rId18" Type="http://schemas.openxmlformats.org/officeDocument/2006/relationships/image" Target="../media/image8.png"/></Relationships>
</file>

<file path=ppt/slides/_rels/slide7.xml.rels><?xml version="1.0" encoding="UTF-8" standalone="yes"?><Relationships xmlns="http://schemas.openxmlformats.org/package/2006/relationships"><Relationship Id="rId20" Type="http://schemas.openxmlformats.org/officeDocument/2006/relationships/hyperlink" Target="https://medium.com/@fareedkhandev/modern-gui-using-tkinter-12da0b983e22" TargetMode="External"/><Relationship Id="rId21" Type="http://schemas.openxmlformats.org/officeDocument/2006/relationships/image" Target="../media/image29.png"/><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hyperlink" Target="https://www.crummy.com/software/BeautifulSoup/bs4/doc/" TargetMode="External"/><Relationship Id="rId4" Type="http://schemas.openxmlformats.org/officeDocument/2006/relationships/hyperlink" Target="https://scrapy.org/" TargetMode="External"/><Relationship Id="rId9" Type="http://schemas.openxmlformats.org/officeDocument/2006/relationships/image" Target="../media/image14.png"/><Relationship Id="rId5" Type="http://schemas.openxmlformats.org/officeDocument/2006/relationships/hyperlink" Target="https://selenium-python.readthedocs.io/" TargetMode="External"/><Relationship Id="rId6" Type="http://schemas.openxmlformats.org/officeDocument/2006/relationships/image" Target="../media/image12.png"/><Relationship Id="rId7" Type="http://schemas.openxmlformats.org/officeDocument/2006/relationships/image" Target="../media/image17.png"/><Relationship Id="rId8" Type="http://schemas.openxmlformats.org/officeDocument/2006/relationships/image" Target="../media/image9.png"/><Relationship Id="rId11" Type="http://schemas.openxmlformats.org/officeDocument/2006/relationships/hyperlink" Target="https://docs.python.org/fr/3/library/tkinter.html" TargetMode="External"/><Relationship Id="rId10" Type="http://schemas.openxmlformats.org/officeDocument/2006/relationships/image" Target="../media/image16.png"/><Relationship Id="rId13" Type="http://schemas.openxmlformats.org/officeDocument/2006/relationships/hyperlink" Target="https://scrapy.org/" TargetMode="External"/><Relationship Id="rId12" Type="http://schemas.openxmlformats.org/officeDocument/2006/relationships/image" Target="../media/image22.png"/><Relationship Id="rId15" Type="http://schemas.openxmlformats.org/officeDocument/2006/relationships/image" Target="../media/image10.png"/><Relationship Id="rId14" Type="http://schemas.openxmlformats.org/officeDocument/2006/relationships/image" Target="../media/image15.png"/><Relationship Id="rId17" Type="http://schemas.openxmlformats.org/officeDocument/2006/relationships/image" Target="../media/image11.png"/><Relationship Id="rId16" Type="http://schemas.openxmlformats.org/officeDocument/2006/relationships/hyperlink" Target="https://selenium-python.readthedocs.io/" TargetMode="External"/><Relationship Id="rId19" Type="http://schemas.openxmlformats.org/officeDocument/2006/relationships/image" Target="../media/image26.png"/><Relationship Id="rId18" Type="http://schemas.openxmlformats.org/officeDocument/2006/relationships/hyperlink" Target="https://docs.python.org/fr/3/library/tkinter.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hyperlink" Target="https://flask.palletsprojects.com/en/2.2.x/" TargetMode="External"/><Relationship Id="rId4" Type="http://schemas.openxmlformats.org/officeDocument/2006/relationships/image" Target="../media/image24.png"/><Relationship Id="rId9" Type="http://schemas.openxmlformats.org/officeDocument/2006/relationships/hyperlink" Target="https://www.eventbrite.com/" TargetMode="External"/><Relationship Id="rId5" Type="http://schemas.openxmlformats.org/officeDocument/2006/relationships/hyperlink" Target="https://www.djangoproject.com/" TargetMode="External"/><Relationship Id="rId6" Type="http://schemas.openxmlformats.org/officeDocument/2006/relationships/image" Target="../media/image23.png"/><Relationship Id="rId7" Type="http://schemas.openxmlformats.org/officeDocument/2006/relationships/hyperlink" Target="https://www.washingtonpost.com/" TargetMode="External"/><Relationship Id="rId8" Type="http://schemas.openxmlformats.org/officeDocument/2006/relationships/image" Target="../media/image34.png"/><Relationship Id="rId11" Type="http://schemas.openxmlformats.org/officeDocument/2006/relationships/hyperlink" Target="https://flask-volt-dashboard.appseed-srv1.com/dashboard.html" TargetMode="External"/><Relationship Id="rId10" Type="http://schemas.openxmlformats.org/officeDocument/2006/relationships/image" Target="../media/image27.png"/><Relationship Id="rId13" Type="http://schemas.openxmlformats.org/officeDocument/2006/relationships/hyperlink" Target="https://streamlit.io/" TargetMode="External"/><Relationship Id="rId12" Type="http://schemas.openxmlformats.org/officeDocument/2006/relationships/image" Target="../media/image45.png"/><Relationship Id="rId15" Type="http://schemas.openxmlformats.org/officeDocument/2006/relationships/hyperlink" Target="https://ai-talks.streamlit.app/" TargetMode="External"/><Relationship Id="rId14" Type="http://schemas.openxmlformats.org/officeDocument/2006/relationships/image" Target="../media/image30.png"/><Relationship Id="rId16"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 Id="rId3" Type="http://schemas.openxmlformats.org/officeDocument/2006/relationships/hyperlink" Target="https://instagram-engineering.com/web-service-efficiency-at-instagram-with-python-4976d078e366" TargetMode="External"/><Relationship Id="rId4" Type="http://schemas.openxmlformats.org/officeDocument/2006/relationships/image" Target="../media/image58.png"/><Relationship Id="rId9" Type="http://schemas.openxmlformats.org/officeDocument/2006/relationships/hyperlink" Target="https://flask.palletsprojects.com/en/2.2.x/" TargetMode="External"/><Relationship Id="rId5" Type="http://schemas.openxmlformats.org/officeDocument/2006/relationships/hyperlink" Target="https://engineering.atspotify.com/2013/03/how-we-use-python-at-spotify/" TargetMode="External"/><Relationship Id="rId6" Type="http://schemas.openxmlformats.org/officeDocument/2006/relationships/image" Target="../media/image33.png"/><Relationship Id="rId7" Type="http://schemas.openxmlformats.org/officeDocument/2006/relationships/hyperlink" Target="https://netflixtechblog.com/python-at-netflix-86b6028b3b3e" TargetMode="External"/><Relationship Id="rId8" Type="http://schemas.openxmlformats.org/officeDocument/2006/relationships/image" Target="../media/image40.png"/><Relationship Id="rId11" Type="http://schemas.openxmlformats.org/officeDocument/2006/relationships/hyperlink" Target="https://www.djangoproject.com/" TargetMode="External"/><Relationship Id="rId10" Type="http://schemas.openxmlformats.org/officeDocument/2006/relationships/image" Target="../media/image24.png"/><Relationship Id="rId13" Type="http://schemas.openxmlformats.org/officeDocument/2006/relationships/hyperlink" Target="https://streamlit.io/" TargetMode="External"/><Relationship Id="rId12" Type="http://schemas.openxmlformats.org/officeDocument/2006/relationships/image" Target="../media/image23.png"/><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cxnSp>
        <p:nvCxnSpPr>
          <p:cNvPr id="307" name="Google Shape;307;p40"/>
          <p:cNvCxnSpPr/>
          <p:nvPr/>
        </p:nvCxnSpPr>
        <p:spPr>
          <a:xfrm>
            <a:off x="0" y="2494798"/>
            <a:ext cx="4567500" cy="0"/>
          </a:xfrm>
          <a:prstGeom prst="straightConnector1">
            <a:avLst/>
          </a:prstGeom>
          <a:noFill/>
          <a:ln cap="flat" cmpd="sng" w="19050">
            <a:solidFill>
              <a:schemeClr val="lt1"/>
            </a:solidFill>
            <a:prstDash val="solid"/>
            <a:round/>
            <a:headEnd len="med" w="med" type="none"/>
            <a:tailEnd len="med" w="med" type="none"/>
          </a:ln>
        </p:spPr>
      </p:cxnSp>
      <p:sp>
        <p:nvSpPr>
          <p:cNvPr id="308" name="Google Shape;308;p40"/>
          <p:cNvSpPr txBox="1"/>
          <p:nvPr/>
        </p:nvSpPr>
        <p:spPr>
          <a:xfrm>
            <a:off x="1637550" y="2937900"/>
            <a:ext cx="3254100" cy="54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1400"/>
              <a:buFont typeface="Arial"/>
              <a:buNone/>
            </a:pPr>
            <a:r>
              <a:rPr b="1" lang="fr" sz="1700">
                <a:solidFill>
                  <a:srgbClr val="FFFFFF"/>
                </a:solidFill>
              </a:rPr>
              <a:t>Kévin Duranty</a:t>
            </a:r>
            <a:endParaRPr b="1" sz="1700">
              <a:solidFill>
                <a:srgbClr val="FFFFFF"/>
              </a:solidFill>
            </a:endParaRPr>
          </a:p>
          <a:p>
            <a:pPr indent="0" lvl="0" marL="0" rtl="0" algn="l">
              <a:spcBef>
                <a:spcPts val="0"/>
              </a:spcBef>
              <a:spcAft>
                <a:spcPts val="0"/>
              </a:spcAft>
              <a:buNone/>
            </a:pPr>
            <a:r>
              <a:rPr lang="fr" sz="1500">
                <a:solidFill>
                  <a:srgbClr val="F8FDFF"/>
                </a:solidFill>
              </a:rPr>
              <a:t>Formateur Data &amp; Webmarketing</a:t>
            </a:r>
            <a:endParaRPr b="1" sz="1700">
              <a:solidFill>
                <a:srgbClr val="F8FDFF"/>
              </a:solidFill>
            </a:endParaRPr>
          </a:p>
        </p:txBody>
      </p:sp>
      <p:sp>
        <p:nvSpPr>
          <p:cNvPr id="309" name="Google Shape;309;p40">
            <a:hlinkClick r:id="rId4"/>
          </p:cNvPr>
          <p:cNvSpPr/>
          <p:nvPr/>
        </p:nvSpPr>
        <p:spPr>
          <a:xfrm>
            <a:off x="1788637" y="3581445"/>
            <a:ext cx="233306" cy="207923"/>
          </a:xfrm>
          <a:custGeom>
            <a:rect b="b" l="l" r="r" t="t"/>
            <a:pathLst>
              <a:path extrusionOk="0" h="3960440" w="3888432">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rgbClr val="F8F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000000"/>
              </a:solidFill>
              <a:latin typeface="Arial"/>
              <a:ea typeface="Arial"/>
              <a:cs typeface="Arial"/>
              <a:sym typeface="Arial"/>
            </a:endParaRPr>
          </a:p>
        </p:txBody>
      </p:sp>
      <p:sp>
        <p:nvSpPr>
          <p:cNvPr id="310" name="Google Shape;310;p40">
            <a:hlinkClick r:id="rId5"/>
          </p:cNvPr>
          <p:cNvSpPr/>
          <p:nvPr/>
        </p:nvSpPr>
        <p:spPr>
          <a:xfrm>
            <a:off x="2371772" y="3584445"/>
            <a:ext cx="275400" cy="201952"/>
          </a:xfrm>
          <a:custGeom>
            <a:rect b="b" l="l" r="r" t="t"/>
            <a:pathLst>
              <a:path extrusionOk="0" h="2375905" w="3240001">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rgbClr val="F8F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311" name="Google Shape;311;p40">
            <a:hlinkClick r:id="rId6"/>
          </p:cNvPr>
          <p:cNvSpPr/>
          <p:nvPr/>
        </p:nvSpPr>
        <p:spPr>
          <a:xfrm rot="-5400000">
            <a:off x="2997062" y="3565872"/>
            <a:ext cx="238910" cy="239067"/>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rgbClr val="F8F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000000"/>
              </a:solidFill>
              <a:latin typeface="Arial"/>
              <a:ea typeface="Arial"/>
              <a:cs typeface="Arial"/>
              <a:sym typeface="Arial"/>
            </a:endParaRPr>
          </a:p>
        </p:txBody>
      </p:sp>
      <p:sp>
        <p:nvSpPr>
          <p:cNvPr id="312" name="Google Shape;312;p40"/>
          <p:cNvSpPr txBox="1"/>
          <p:nvPr>
            <p:ph type="ctrTitle"/>
          </p:nvPr>
        </p:nvSpPr>
        <p:spPr>
          <a:xfrm>
            <a:off x="176000" y="754625"/>
            <a:ext cx="8586900" cy="17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Python : Initiation &amp; Approfondissement</a:t>
            </a:r>
            <a:endParaRPr/>
          </a:p>
        </p:txBody>
      </p:sp>
      <p:pic>
        <p:nvPicPr>
          <p:cNvPr id="313" name="Google Shape;313;p40"/>
          <p:cNvPicPr preferRelativeResize="0"/>
          <p:nvPr/>
        </p:nvPicPr>
        <p:blipFill>
          <a:blip r:embed="rId7">
            <a:alphaModFix/>
          </a:blip>
          <a:stretch>
            <a:fillRect/>
          </a:stretch>
        </p:blipFill>
        <p:spPr>
          <a:xfrm>
            <a:off x="565750" y="2937900"/>
            <a:ext cx="946725" cy="946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cxnSp>
        <p:nvCxnSpPr>
          <p:cNvPr id="458" name="Google Shape;458;p49"/>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459" name="Google Shape;459;p49"/>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460" name="Google Shape;460;p49"/>
          <p:cNvSpPr txBox="1"/>
          <p:nvPr/>
        </p:nvSpPr>
        <p:spPr>
          <a:xfrm>
            <a:off x="320875" y="3279975"/>
            <a:ext cx="8607300" cy="13176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900"/>
              </a:spcBef>
              <a:spcAft>
                <a:spcPts val="0"/>
              </a:spcAft>
              <a:buNone/>
            </a:pPr>
            <a:r>
              <a:rPr b="1" lang="fr" sz="1100">
                <a:solidFill>
                  <a:srgbClr val="21212B"/>
                </a:solidFill>
                <a:highlight>
                  <a:srgbClr val="FFFFFF"/>
                </a:highlight>
                <a:latin typeface="Hind Madurai"/>
                <a:ea typeface="Hind Madurai"/>
                <a:cs typeface="Hind Madurai"/>
                <a:sym typeface="Hind Madurai"/>
              </a:rPr>
              <a:t>A noter</a:t>
            </a:r>
            <a:r>
              <a:rPr lang="fr" sz="1100">
                <a:solidFill>
                  <a:srgbClr val="21212B"/>
                </a:solidFill>
                <a:highlight>
                  <a:srgbClr val="FFFFFF"/>
                </a:highlight>
                <a:latin typeface="Hind Madurai"/>
                <a:ea typeface="Hind Madurai"/>
                <a:cs typeface="Hind Madurai"/>
                <a:sym typeface="Hind Madurai"/>
              </a:rPr>
              <a:t> : La majorité des projets réalisés avec python est développée sous le format du microservice, une architecture logicielle qui structure une application comme une collection de services indépendants et autonomes, chacun dédié à une tâche ou une fonction spécifique. </a:t>
            </a:r>
            <a:endParaRPr sz="1100">
              <a:solidFill>
                <a:srgbClr val="21212B"/>
              </a:solidFill>
              <a:highlight>
                <a:srgbClr val="FFFFFF"/>
              </a:highlight>
              <a:latin typeface="Hind Madurai"/>
              <a:ea typeface="Hind Madurai"/>
              <a:cs typeface="Hind Madurai"/>
              <a:sym typeface="Hind Madurai"/>
            </a:endParaRPr>
          </a:p>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Ces services communiquent entre eux généralement via des API (Interfaces de Programmation d'Application) bien définies. </a:t>
            </a:r>
            <a:endParaRPr sz="1100">
              <a:solidFill>
                <a:srgbClr val="21212B"/>
              </a:solidFill>
              <a:highlight>
                <a:srgbClr val="FFFFFF"/>
              </a:highlight>
              <a:latin typeface="Hind Madurai"/>
              <a:ea typeface="Hind Madurai"/>
              <a:cs typeface="Hind Madurai"/>
              <a:sym typeface="Hind Madurai"/>
            </a:endParaRPr>
          </a:p>
          <a:p>
            <a:pPr indent="0" lvl="0" marL="0" rtl="0" algn="l">
              <a:lnSpc>
                <a:spcPct val="115000"/>
              </a:lnSpc>
              <a:spcBef>
                <a:spcPts val="900"/>
              </a:spcBef>
              <a:spcAft>
                <a:spcPts val="900"/>
              </a:spcAft>
              <a:buNone/>
            </a:pPr>
            <a:r>
              <a:rPr lang="fr" sz="1100">
                <a:solidFill>
                  <a:srgbClr val="21212B"/>
                </a:solidFill>
                <a:highlight>
                  <a:srgbClr val="FFFFFF"/>
                </a:highlight>
                <a:latin typeface="Hind Madurai"/>
                <a:ea typeface="Hind Madurai"/>
                <a:cs typeface="Hind Madurai"/>
                <a:sym typeface="Hind Madurai"/>
              </a:rPr>
              <a:t>L'idée principale derrière les microservices est de diviser une application complexe en petits services gérables, facilitant ainsi le développement, le déploiement et la maintenance.</a:t>
            </a:r>
            <a:endParaRPr b="1" sz="1100">
              <a:solidFill>
                <a:srgbClr val="21212B"/>
              </a:solidFill>
              <a:highlight>
                <a:srgbClr val="FFFFFF"/>
              </a:highlight>
              <a:latin typeface="Hind Madurai"/>
              <a:ea typeface="Hind Madurai"/>
              <a:cs typeface="Hind Madurai"/>
              <a:sym typeface="Hind Madurai"/>
            </a:endParaRPr>
          </a:p>
        </p:txBody>
      </p:sp>
      <p:sp>
        <p:nvSpPr>
          <p:cNvPr id="461" name="Google Shape;461;p49"/>
          <p:cNvSpPr/>
          <p:nvPr/>
        </p:nvSpPr>
        <p:spPr>
          <a:xfrm>
            <a:off x="277450" y="862050"/>
            <a:ext cx="33576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API &amp; Backend d’applications</a:t>
            </a:r>
            <a:endParaRPr b="1" sz="1600">
              <a:solidFill>
                <a:srgbClr val="FFFFFF"/>
              </a:solidFill>
            </a:endParaRPr>
          </a:p>
        </p:txBody>
      </p:sp>
      <p:sp>
        <p:nvSpPr>
          <p:cNvPr id="462" name="Google Shape;462;p49"/>
          <p:cNvSpPr txBox="1"/>
          <p:nvPr/>
        </p:nvSpPr>
        <p:spPr>
          <a:xfrm>
            <a:off x="3777800" y="808113"/>
            <a:ext cx="496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highlight>
                  <a:srgbClr val="FFFFFF"/>
                </a:highlight>
                <a:latin typeface="Hind Madurai"/>
                <a:ea typeface="Hind Madurai"/>
                <a:cs typeface="Hind Madurai"/>
                <a:sym typeface="Hind Madurai"/>
              </a:rPr>
              <a:t>Une API (Interface de Programmation d'Application) est un ensemble de règles et de protocoles qui permettent à des logiciels de communiquer entre eux.</a:t>
            </a:r>
            <a:endParaRPr sz="1100">
              <a:solidFill>
                <a:srgbClr val="1F1F1F"/>
              </a:solidFill>
              <a:highlight>
                <a:srgbClr val="FFFFFF"/>
              </a:highlight>
              <a:latin typeface="Hind Madurai"/>
              <a:ea typeface="Hind Madurai"/>
              <a:cs typeface="Hind Madurai"/>
              <a:sym typeface="Hind Madurai"/>
            </a:endParaRPr>
          </a:p>
        </p:txBody>
      </p:sp>
      <p:pic>
        <p:nvPicPr>
          <p:cNvPr id="463" name="Google Shape;463;p49">
            <a:hlinkClick r:id="rId3"/>
          </p:cNvPr>
          <p:cNvPicPr preferRelativeResize="0"/>
          <p:nvPr/>
        </p:nvPicPr>
        <p:blipFill>
          <a:blip r:embed="rId4">
            <a:alphaModFix/>
          </a:blip>
          <a:stretch>
            <a:fillRect/>
          </a:stretch>
        </p:blipFill>
        <p:spPr>
          <a:xfrm>
            <a:off x="7684798" y="2440188"/>
            <a:ext cx="1027427" cy="370600"/>
          </a:xfrm>
          <a:prstGeom prst="rect">
            <a:avLst/>
          </a:prstGeom>
          <a:noFill/>
          <a:ln>
            <a:noFill/>
          </a:ln>
        </p:spPr>
      </p:pic>
      <p:sp>
        <p:nvSpPr>
          <p:cNvPr id="464" name="Google Shape;464;p49"/>
          <p:cNvSpPr txBox="1"/>
          <p:nvPr/>
        </p:nvSpPr>
        <p:spPr>
          <a:xfrm>
            <a:off x="320875" y="1719600"/>
            <a:ext cx="3962400" cy="144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lang="fr" sz="1100" u="sng">
                <a:solidFill>
                  <a:schemeClr val="hlink"/>
                </a:solidFill>
                <a:highlight>
                  <a:srgbClr val="FFFFFF"/>
                </a:highlight>
                <a:latin typeface="Hind Madurai"/>
                <a:ea typeface="Hind Madurai"/>
                <a:cs typeface="Hind Madurai"/>
                <a:sym typeface="Hind Madurai"/>
                <a:hlinkClick r:id="rId5"/>
              </a:rPr>
              <a:t>FastAPI</a:t>
            </a:r>
            <a:r>
              <a:rPr lang="fr" sz="1100">
                <a:solidFill>
                  <a:srgbClr val="21212B"/>
                </a:solidFill>
                <a:highlight>
                  <a:srgbClr val="FFFFFF"/>
                </a:highlight>
                <a:latin typeface="Hind Madurai"/>
                <a:ea typeface="Hind Madurai"/>
                <a:cs typeface="Hind Madurai"/>
                <a:sym typeface="Hind Madurai"/>
              </a:rPr>
              <a:t> est un framework web Python récent, rapide et basé sur des types, conçu pour créer des API.</a:t>
            </a:r>
            <a:br>
              <a:rPr lang="fr" sz="1100">
                <a:solidFill>
                  <a:srgbClr val="21212B"/>
                </a:solidFill>
                <a:highlight>
                  <a:srgbClr val="FFFFFF"/>
                </a:highlight>
                <a:latin typeface="Hind Madurai"/>
                <a:ea typeface="Hind Madurai"/>
                <a:cs typeface="Hind Madurai"/>
                <a:sym typeface="Hind Madurai"/>
              </a:rPr>
            </a:br>
            <a:br>
              <a:rPr lang="fr" sz="1100">
                <a:solidFill>
                  <a:srgbClr val="21212B"/>
                </a:solidFill>
                <a:highlight>
                  <a:srgbClr val="FFFFFF"/>
                </a:highlight>
                <a:latin typeface="Hind Madurai"/>
                <a:ea typeface="Hind Madurai"/>
                <a:cs typeface="Hind Madurai"/>
                <a:sym typeface="Hind Madurai"/>
              </a:rPr>
            </a:br>
            <a:r>
              <a:rPr lang="fr" sz="1100">
                <a:solidFill>
                  <a:srgbClr val="21212B"/>
                </a:solidFill>
                <a:highlight>
                  <a:srgbClr val="FFFFFF"/>
                </a:highlight>
                <a:latin typeface="Hind Madurai"/>
                <a:ea typeface="Hind Madurai"/>
                <a:cs typeface="Hind Madurai"/>
                <a:sym typeface="Hind Madurai"/>
              </a:rPr>
              <a:t>Il a été créé pour être facile à utiliser, rapide à développer et offrir des performances élevées.</a:t>
            </a:r>
            <a:endParaRPr sz="1100">
              <a:solidFill>
                <a:srgbClr val="21212B"/>
              </a:solidFill>
              <a:highlight>
                <a:srgbClr val="FFFFFF"/>
              </a:highlight>
              <a:latin typeface="Hind Madurai"/>
              <a:ea typeface="Hind Madurai"/>
              <a:cs typeface="Hind Madurai"/>
              <a:sym typeface="Hind Madurai"/>
            </a:endParaRPr>
          </a:p>
          <a:p>
            <a:pPr indent="0" lvl="0" marL="0" rtl="0" algn="l">
              <a:lnSpc>
                <a:spcPct val="115000"/>
              </a:lnSpc>
              <a:spcBef>
                <a:spcPts val="900"/>
              </a:spcBef>
              <a:spcAft>
                <a:spcPts val="900"/>
              </a:spcAft>
              <a:buNone/>
            </a:pPr>
            <a:r>
              <a:rPr lang="fr" sz="1100">
                <a:solidFill>
                  <a:srgbClr val="21212B"/>
                </a:solidFill>
                <a:highlight>
                  <a:srgbClr val="FFFFFF"/>
                </a:highlight>
                <a:latin typeface="Hind Madurai"/>
                <a:ea typeface="Hind Madurai"/>
                <a:cs typeface="Hind Madurai"/>
                <a:sym typeface="Hind Madurai"/>
              </a:rPr>
              <a:t>Exemple d’API : </a:t>
            </a:r>
            <a:r>
              <a:rPr b="1" lang="fr" sz="1100" u="sng">
                <a:solidFill>
                  <a:schemeClr val="accent2"/>
                </a:solidFill>
                <a:highlight>
                  <a:srgbClr val="FFFFFF"/>
                </a:highlight>
                <a:latin typeface="Hind Madurai"/>
                <a:ea typeface="Hind Madurai"/>
                <a:cs typeface="Hind Madurai"/>
                <a:sym typeface="Hind Madurai"/>
                <a:hlinkClick r:id="rId6">
                  <a:extLst>
                    <a:ext uri="{A12FA001-AC4F-418D-AE19-62706E023703}">
                      <ahyp:hlinkClr val="tx"/>
                    </a:ext>
                  </a:extLst>
                </a:hlinkClick>
              </a:rPr>
              <a:t>RATP</a:t>
            </a:r>
            <a:r>
              <a:rPr lang="fr" sz="1100">
                <a:solidFill>
                  <a:srgbClr val="21212B"/>
                </a:solidFill>
                <a:highlight>
                  <a:srgbClr val="FFFFFF"/>
                </a:highlight>
                <a:latin typeface="Hind Madurai"/>
                <a:ea typeface="Hind Madurai"/>
                <a:cs typeface="Hind Madurai"/>
                <a:sym typeface="Hind Madurai"/>
              </a:rPr>
              <a:t>, </a:t>
            </a:r>
            <a:r>
              <a:rPr b="1" lang="fr" sz="1100" u="sng">
                <a:solidFill>
                  <a:schemeClr val="accent2"/>
                </a:solidFill>
                <a:highlight>
                  <a:srgbClr val="FFFFFF"/>
                </a:highlight>
                <a:latin typeface="Hind Madurai"/>
                <a:ea typeface="Hind Madurai"/>
                <a:cs typeface="Hind Madurai"/>
                <a:sym typeface="Hind Madurai"/>
                <a:hlinkClick r:id="rId7">
                  <a:extLst>
                    <a:ext uri="{A12FA001-AC4F-418D-AE19-62706E023703}">
                      <ahyp:hlinkClr val="tx"/>
                    </a:ext>
                  </a:extLst>
                </a:hlinkClick>
              </a:rPr>
              <a:t>Ville de Paris</a:t>
            </a:r>
            <a:r>
              <a:rPr lang="fr" sz="1100">
                <a:solidFill>
                  <a:srgbClr val="21212B"/>
                </a:solidFill>
                <a:highlight>
                  <a:srgbClr val="FFFFFF"/>
                </a:highlight>
                <a:latin typeface="Hind Madurai"/>
                <a:ea typeface="Hind Madurai"/>
                <a:cs typeface="Hind Madurai"/>
                <a:sym typeface="Hind Madurai"/>
              </a:rPr>
              <a:t>, </a:t>
            </a:r>
            <a:r>
              <a:rPr b="1" lang="fr" sz="1100" u="sng">
                <a:solidFill>
                  <a:schemeClr val="accent2"/>
                </a:solidFill>
                <a:highlight>
                  <a:srgbClr val="FFFFFF"/>
                </a:highlight>
                <a:latin typeface="Hind Madurai"/>
                <a:ea typeface="Hind Madurai"/>
                <a:cs typeface="Hind Madurai"/>
                <a:sym typeface="Hind Madurai"/>
                <a:hlinkClick r:id="rId8">
                  <a:extLst>
                    <a:ext uri="{A12FA001-AC4F-418D-AE19-62706E023703}">
                      <ahyp:hlinkClr val="tx"/>
                    </a:ext>
                  </a:extLst>
                </a:hlinkClick>
              </a:rPr>
              <a:t>SNCF</a:t>
            </a:r>
            <a:r>
              <a:rPr lang="fr" sz="1100">
                <a:solidFill>
                  <a:srgbClr val="21212B"/>
                </a:solidFill>
                <a:highlight>
                  <a:srgbClr val="FFFFFF"/>
                </a:highlight>
                <a:latin typeface="Hind Madurai"/>
                <a:ea typeface="Hind Madurai"/>
                <a:cs typeface="Hind Madurai"/>
                <a:sym typeface="Hind Madurai"/>
              </a:rPr>
              <a:t>, </a:t>
            </a:r>
            <a:r>
              <a:rPr b="1" lang="fr" sz="1100" u="sng">
                <a:solidFill>
                  <a:schemeClr val="accent2"/>
                </a:solidFill>
                <a:highlight>
                  <a:srgbClr val="FFFFFF"/>
                </a:highlight>
                <a:latin typeface="Hind Madurai"/>
                <a:ea typeface="Hind Madurai"/>
                <a:cs typeface="Hind Madurai"/>
                <a:sym typeface="Hind Madurai"/>
                <a:hlinkClick r:id="rId9">
                  <a:extLst>
                    <a:ext uri="{A12FA001-AC4F-418D-AE19-62706E023703}">
                      <ahyp:hlinkClr val="tx"/>
                    </a:ext>
                  </a:extLst>
                </a:hlinkClick>
              </a:rPr>
              <a:t>API Gouv</a:t>
            </a:r>
            <a:endParaRPr sz="1100">
              <a:solidFill>
                <a:srgbClr val="21212B"/>
              </a:solidFill>
              <a:highlight>
                <a:srgbClr val="FFFFFF"/>
              </a:highlight>
              <a:latin typeface="Hind Madurai"/>
              <a:ea typeface="Hind Madurai"/>
              <a:cs typeface="Hind Madurai"/>
              <a:sym typeface="Hind Madurai"/>
            </a:endParaRPr>
          </a:p>
        </p:txBody>
      </p:sp>
      <p:grpSp>
        <p:nvGrpSpPr>
          <p:cNvPr id="465" name="Google Shape;465;p49"/>
          <p:cNvGrpSpPr/>
          <p:nvPr/>
        </p:nvGrpSpPr>
        <p:grpSpPr>
          <a:xfrm>
            <a:off x="5908027" y="1734323"/>
            <a:ext cx="364594" cy="370591"/>
            <a:chOff x="2280029" y="1970604"/>
            <a:chExt cx="353631" cy="354395"/>
          </a:xfrm>
        </p:grpSpPr>
        <p:sp>
          <p:nvSpPr>
            <p:cNvPr id="466" name="Google Shape;466;p49"/>
            <p:cNvSpPr/>
            <p:nvPr/>
          </p:nvSpPr>
          <p:spPr>
            <a:xfrm>
              <a:off x="2309981" y="2069086"/>
              <a:ext cx="323679" cy="255913"/>
            </a:xfrm>
            <a:custGeom>
              <a:rect b="b" l="l" r="r" t="t"/>
              <a:pathLst>
                <a:path extrusionOk="0" h="8040" w="10169">
                  <a:moveTo>
                    <a:pt x="9473" y="0"/>
                  </a:moveTo>
                  <a:cubicBezTo>
                    <a:pt x="9451" y="0"/>
                    <a:pt x="9428" y="5"/>
                    <a:pt x="9406" y="14"/>
                  </a:cubicBezTo>
                  <a:cubicBezTo>
                    <a:pt x="9335" y="62"/>
                    <a:pt x="9287" y="157"/>
                    <a:pt x="9335" y="240"/>
                  </a:cubicBezTo>
                  <a:cubicBezTo>
                    <a:pt x="9656" y="943"/>
                    <a:pt x="9835" y="1705"/>
                    <a:pt x="9835" y="2491"/>
                  </a:cubicBezTo>
                  <a:cubicBezTo>
                    <a:pt x="9835" y="3884"/>
                    <a:pt x="9287" y="5193"/>
                    <a:pt x="8299" y="6194"/>
                  </a:cubicBezTo>
                  <a:cubicBezTo>
                    <a:pt x="7323" y="7182"/>
                    <a:pt x="6001" y="7729"/>
                    <a:pt x="4596" y="7729"/>
                  </a:cubicBezTo>
                  <a:cubicBezTo>
                    <a:pt x="3763" y="7729"/>
                    <a:pt x="2977" y="7539"/>
                    <a:pt x="2251" y="7158"/>
                  </a:cubicBezTo>
                  <a:cubicBezTo>
                    <a:pt x="1632" y="6848"/>
                    <a:pt x="1084" y="6420"/>
                    <a:pt x="620" y="5896"/>
                  </a:cubicBezTo>
                  <a:lnTo>
                    <a:pt x="620" y="5896"/>
                  </a:lnTo>
                  <a:lnTo>
                    <a:pt x="1263" y="6110"/>
                  </a:lnTo>
                  <a:cubicBezTo>
                    <a:pt x="1279" y="6114"/>
                    <a:pt x="1295" y="6116"/>
                    <a:pt x="1311" y="6116"/>
                  </a:cubicBezTo>
                  <a:cubicBezTo>
                    <a:pt x="1385" y="6116"/>
                    <a:pt x="1447" y="6072"/>
                    <a:pt x="1477" y="6003"/>
                  </a:cubicBezTo>
                  <a:cubicBezTo>
                    <a:pt x="1501" y="5908"/>
                    <a:pt x="1453" y="5824"/>
                    <a:pt x="1370" y="5789"/>
                  </a:cubicBezTo>
                  <a:lnTo>
                    <a:pt x="203" y="5408"/>
                  </a:lnTo>
                  <a:cubicBezTo>
                    <a:pt x="187" y="5405"/>
                    <a:pt x="171" y="5403"/>
                    <a:pt x="156" y="5403"/>
                  </a:cubicBezTo>
                  <a:cubicBezTo>
                    <a:pt x="114" y="5403"/>
                    <a:pt x="77" y="5414"/>
                    <a:pt x="60" y="5432"/>
                  </a:cubicBezTo>
                  <a:cubicBezTo>
                    <a:pt x="12" y="5467"/>
                    <a:pt x="0" y="5527"/>
                    <a:pt x="0" y="5586"/>
                  </a:cubicBezTo>
                  <a:lnTo>
                    <a:pt x="191" y="6944"/>
                  </a:lnTo>
                  <a:cubicBezTo>
                    <a:pt x="203" y="7015"/>
                    <a:pt x="262" y="7075"/>
                    <a:pt x="358" y="7075"/>
                  </a:cubicBezTo>
                  <a:lnTo>
                    <a:pt x="381" y="7075"/>
                  </a:lnTo>
                  <a:cubicBezTo>
                    <a:pt x="477" y="7063"/>
                    <a:pt x="536" y="6979"/>
                    <a:pt x="524" y="6896"/>
                  </a:cubicBezTo>
                  <a:lnTo>
                    <a:pt x="417" y="6134"/>
                  </a:lnTo>
                  <a:lnTo>
                    <a:pt x="417" y="6134"/>
                  </a:lnTo>
                  <a:cubicBezTo>
                    <a:pt x="893" y="6670"/>
                    <a:pt x="1453" y="7122"/>
                    <a:pt x="2096" y="7444"/>
                  </a:cubicBezTo>
                  <a:cubicBezTo>
                    <a:pt x="2870" y="7849"/>
                    <a:pt x="3715" y="8039"/>
                    <a:pt x="4596" y="8039"/>
                  </a:cubicBezTo>
                  <a:cubicBezTo>
                    <a:pt x="6085" y="8039"/>
                    <a:pt x="7490" y="7456"/>
                    <a:pt x="8525" y="6420"/>
                  </a:cubicBezTo>
                  <a:cubicBezTo>
                    <a:pt x="9585" y="5360"/>
                    <a:pt x="10145" y="3979"/>
                    <a:pt x="10145" y="2491"/>
                  </a:cubicBezTo>
                  <a:cubicBezTo>
                    <a:pt x="10168" y="1645"/>
                    <a:pt x="9990" y="836"/>
                    <a:pt x="9633" y="98"/>
                  </a:cubicBezTo>
                  <a:cubicBezTo>
                    <a:pt x="9597" y="36"/>
                    <a:pt x="9536" y="0"/>
                    <a:pt x="94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9"/>
            <p:cNvSpPr/>
            <p:nvPr/>
          </p:nvSpPr>
          <p:spPr>
            <a:xfrm>
              <a:off x="2280029" y="1970604"/>
              <a:ext cx="322565" cy="255468"/>
            </a:xfrm>
            <a:custGeom>
              <a:rect b="b" l="l" r="r" t="t"/>
              <a:pathLst>
                <a:path extrusionOk="0" h="8026" w="10134">
                  <a:moveTo>
                    <a:pt x="5549" y="1"/>
                  </a:moveTo>
                  <a:cubicBezTo>
                    <a:pt x="4061" y="1"/>
                    <a:pt x="2668" y="584"/>
                    <a:pt x="1620" y="1620"/>
                  </a:cubicBezTo>
                  <a:cubicBezTo>
                    <a:pt x="572" y="2680"/>
                    <a:pt x="1" y="4061"/>
                    <a:pt x="1" y="5549"/>
                  </a:cubicBezTo>
                  <a:cubicBezTo>
                    <a:pt x="1" y="6382"/>
                    <a:pt x="179" y="7192"/>
                    <a:pt x="537" y="7930"/>
                  </a:cubicBezTo>
                  <a:cubicBezTo>
                    <a:pt x="572" y="7990"/>
                    <a:pt x="632" y="8026"/>
                    <a:pt x="691" y="8026"/>
                  </a:cubicBezTo>
                  <a:cubicBezTo>
                    <a:pt x="715" y="8026"/>
                    <a:pt x="727" y="8026"/>
                    <a:pt x="763" y="8002"/>
                  </a:cubicBezTo>
                  <a:cubicBezTo>
                    <a:pt x="834" y="7966"/>
                    <a:pt x="882" y="7871"/>
                    <a:pt x="834" y="7787"/>
                  </a:cubicBezTo>
                  <a:cubicBezTo>
                    <a:pt x="513" y="7085"/>
                    <a:pt x="334" y="6323"/>
                    <a:pt x="334" y="5537"/>
                  </a:cubicBezTo>
                  <a:cubicBezTo>
                    <a:pt x="334" y="4132"/>
                    <a:pt x="882" y="2822"/>
                    <a:pt x="1858" y="1834"/>
                  </a:cubicBezTo>
                  <a:cubicBezTo>
                    <a:pt x="2846" y="834"/>
                    <a:pt x="4168" y="298"/>
                    <a:pt x="5573" y="298"/>
                  </a:cubicBezTo>
                  <a:cubicBezTo>
                    <a:pt x="7097" y="298"/>
                    <a:pt x="8550" y="965"/>
                    <a:pt x="9538" y="2132"/>
                  </a:cubicBezTo>
                  <a:lnTo>
                    <a:pt x="8907" y="1918"/>
                  </a:lnTo>
                  <a:cubicBezTo>
                    <a:pt x="8890" y="1913"/>
                    <a:pt x="8874" y="1911"/>
                    <a:pt x="8858" y="1911"/>
                  </a:cubicBezTo>
                  <a:cubicBezTo>
                    <a:pt x="8784" y="1911"/>
                    <a:pt x="8722" y="1956"/>
                    <a:pt x="8692" y="2025"/>
                  </a:cubicBezTo>
                  <a:cubicBezTo>
                    <a:pt x="8669" y="2120"/>
                    <a:pt x="8704" y="2203"/>
                    <a:pt x="8800" y="2227"/>
                  </a:cubicBezTo>
                  <a:lnTo>
                    <a:pt x="9955" y="2620"/>
                  </a:lnTo>
                  <a:cubicBezTo>
                    <a:pt x="9978" y="2620"/>
                    <a:pt x="9990" y="2632"/>
                    <a:pt x="10002" y="2632"/>
                  </a:cubicBezTo>
                  <a:cubicBezTo>
                    <a:pt x="10050" y="2632"/>
                    <a:pt x="10074" y="2620"/>
                    <a:pt x="10109" y="2596"/>
                  </a:cubicBezTo>
                  <a:cubicBezTo>
                    <a:pt x="10121" y="2572"/>
                    <a:pt x="10133" y="2513"/>
                    <a:pt x="10133" y="2453"/>
                  </a:cubicBezTo>
                  <a:lnTo>
                    <a:pt x="9943" y="1108"/>
                  </a:lnTo>
                  <a:cubicBezTo>
                    <a:pt x="9932" y="1021"/>
                    <a:pt x="9871" y="964"/>
                    <a:pt x="9788" y="964"/>
                  </a:cubicBezTo>
                  <a:cubicBezTo>
                    <a:pt x="9780" y="964"/>
                    <a:pt x="9772" y="964"/>
                    <a:pt x="9764" y="965"/>
                  </a:cubicBezTo>
                  <a:cubicBezTo>
                    <a:pt x="9681" y="989"/>
                    <a:pt x="9621" y="1060"/>
                    <a:pt x="9633" y="1144"/>
                  </a:cubicBezTo>
                  <a:lnTo>
                    <a:pt x="9740" y="1906"/>
                  </a:lnTo>
                  <a:cubicBezTo>
                    <a:pt x="8681" y="703"/>
                    <a:pt x="7157" y="1"/>
                    <a:pt x="55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9"/>
            <p:cNvSpPr/>
            <p:nvPr/>
          </p:nvSpPr>
          <p:spPr>
            <a:xfrm>
              <a:off x="2411169" y="2064598"/>
              <a:ext cx="17093" cy="26928"/>
            </a:xfrm>
            <a:custGeom>
              <a:rect b="b" l="l" r="r" t="t"/>
              <a:pathLst>
                <a:path extrusionOk="0" h="846" w="537">
                  <a:moveTo>
                    <a:pt x="358" y="0"/>
                  </a:moveTo>
                  <a:cubicBezTo>
                    <a:pt x="274" y="0"/>
                    <a:pt x="191" y="72"/>
                    <a:pt x="191" y="155"/>
                  </a:cubicBezTo>
                  <a:lnTo>
                    <a:pt x="191" y="453"/>
                  </a:lnTo>
                  <a:lnTo>
                    <a:pt x="72" y="572"/>
                  </a:lnTo>
                  <a:cubicBezTo>
                    <a:pt x="12" y="631"/>
                    <a:pt x="0" y="739"/>
                    <a:pt x="72" y="798"/>
                  </a:cubicBezTo>
                  <a:cubicBezTo>
                    <a:pt x="108" y="834"/>
                    <a:pt x="155" y="846"/>
                    <a:pt x="191" y="846"/>
                  </a:cubicBezTo>
                  <a:cubicBezTo>
                    <a:pt x="239" y="846"/>
                    <a:pt x="274" y="834"/>
                    <a:pt x="310" y="798"/>
                  </a:cubicBezTo>
                  <a:lnTo>
                    <a:pt x="489" y="631"/>
                  </a:lnTo>
                  <a:cubicBezTo>
                    <a:pt x="524" y="608"/>
                    <a:pt x="536" y="560"/>
                    <a:pt x="536" y="512"/>
                  </a:cubicBezTo>
                  <a:lnTo>
                    <a:pt x="524" y="155"/>
                  </a:lnTo>
                  <a:cubicBezTo>
                    <a:pt x="524" y="72"/>
                    <a:pt x="453" y="0"/>
                    <a:pt x="3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9"/>
            <p:cNvSpPr/>
            <p:nvPr/>
          </p:nvSpPr>
          <p:spPr>
            <a:xfrm>
              <a:off x="2323254" y="2017458"/>
              <a:ext cx="267213" cy="264316"/>
            </a:xfrm>
            <a:custGeom>
              <a:rect b="b" l="l" r="r" t="t"/>
              <a:pathLst>
                <a:path extrusionOk="0" h="8304" w="8395">
                  <a:moveTo>
                    <a:pt x="2739" y="3125"/>
                  </a:moveTo>
                  <a:lnTo>
                    <a:pt x="2965" y="3160"/>
                  </a:lnTo>
                  <a:lnTo>
                    <a:pt x="3060" y="3160"/>
                  </a:lnTo>
                  <a:lnTo>
                    <a:pt x="2905" y="3529"/>
                  </a:lnTo>
                  <a:lnTo>
                    <a:pt x="2620" y="3458"/>
                  </a:lnTo>
                  <a:lnTo>
                    <a:pt x="2739" y="3125"/>
                  </a:lnTo>
                  <a:close/>
                  <a:moveTo>
                    <a:pt x="3834" y="3041"/>
                  </a:moveTo>
                  <a:lnTo>
                    <a:pt x="4167" y="3446"/>
                  </a:lnTo>
                  <a:lnTo>
                    <a:pt x="4120" y="3541"/>
                  </a:lnTo>
                  <a:cubicBezTo>
                    <a:pt x="4096" y="3636"/>
                    <a:pt x="4132" y="3720"/>
                    <a:pt x="4227" y="3756"/>
                  </a:cubicBezTo>
                  <a:cubicBezTo>
                    <a:pt x="4239" y="3756"/>
                    <a:pt x="4251" y="3767"/>
                    <a:pt x="4286" y="3767"/>
                  </a:cubicBezTo>
                  <a:cubicBezTo>
                    <a:pt x="4358" y="3767"/>
                    <a:pt x="4417" y="3720"/>
                    <a:pt x="4429" y="3660"/>
                  </a:cubicBezTo>
                  <a:lnTo>
                    <a:pt x="4477" y="3541"/>
                  </a:lnTo>
                  <a:cubicBezTo>
                    <a:pt x="4501" y="3446"/>
                    <a:pt x="4489" y="3339"/>
                    <a:pt x="4429" y="3267"/>
                  </a:cubicBezTo>
                  <a:lnTo>
                    <a:pt x="4346" y="3160"/>
                  </a:lnTo>
                  <a:lnTo>
                    <a:pt x="4620" y="3386"/>
                  </a:lnTo>
                  <a:cubicBezTo>
                    <a:pt x="4649" y="3401"/>
                    <a:pt x="4683" y="3411"/>
                    <a:pt x="4719" y="3411"/>
                  </a:cubicBezTo>
                  <a:cubicBezTo>
                    <a:pt x="4741" y="3411"/>
                    <a:pt x="4764" y="3407"/>
                    <a:pt x="4787" y="3398"/>
                  </a:cubicBezTo>
                  <a:lnTo>
                    <a:pt x="5001" y="3303"/>
                  </a:lnTo>
                  <a:lnTo>
                    <a:pt x="5132" y="3458"/>
                  </a:lnTo>
                  <a:cubicBezTo>
                    <a:pt x="5156" y="3506"/>
                    <a:pt x="5215" y="3517"/>
                    <a:pt x="5263" y="3517"/>
                  </a:cubicBezTo>
                  <a:lnTo>
                    <a:pt x="5668" y="3482"/>
                  </a:lnTo>
                  <a:lnTo>
                    <a:pt x="5679" y="3565"/>
                  </a:lnTo>
                  <a:cubicBezTo>
                    <a:pt x="5703" y="3601"/>
                    <a:pt x="5668" y="3636"/>
                    <a:pt x="5668" y="3648"/>
                  </a:cubicBezTo>
                  <a:cubicBezTo>
                    <a:pt x="5656" y="3660"/>
                    <a:pt x="5620" y="3696"/>
                    <a:pt x="5596" y="3696"/>
                  </a:cubicBezTo>
                  <a:lnTo>
                    <a:pt x="4894" y="3756"/>
                  </a:lnTo>
                  <a:cubicBezTo>
                    <a:pt x="4798" y="3756"/>
                    <a:pt x="4727" y="3815"/>
                    <a:pt x="4679" y="3875"/>
                  </a:cubicBezTo>
                  <a:cubicBezTo>
                    <a:pt x="4656" y="3934"/>
                    <a:pt x="4620" y="3994"/>
                    <a:pt x="4644" y="4053"/>
                  </a:cubicBezTo>
                  <a:lnTo>
                    <a:pt x="4179" y="3898"/>
                  </a:lnTo>
                  <a:cubicBezTo>
                    <a:pt x="4167" y="3898"/>
                    <a:pt x="4167" y="3887"/>
                    <a:pt x="4144" y="3875"/>
                  </a:cubicBezTo>
                  <a:cubicBezTo>
                    <a:pt x="4120" y="3696"/>
                    <a:pt x="3965" y="3577"/>
                    <a:pt x="3798" y="3577"/>
                  </a:cubicBezTo>
                  <a:lnTo>
                    <a:pt x="3774" y="3577"/>
                  </a:lnTo>
                  <a:lnTo>
                    <a:pt x="3274" y="3589"/>
                  </a:lnTo>
                  <a:lnTo>
                    <a:pt x="3393" y="3220"/>
                  </a:lnTo>
                  <a:cubicBezTo>
                    <a:pt x="3405" y="3184"/>
                    <a:pt x="3441" y="3172"/>
                    <a:pt x="3465" y="3160"/>
                  </a:cubicBezTo>
                  <a:lnTo>
                    <a:pt x="3834" y="3041"/>
                  </a:lnTo>
                  <a:close/>
                  <a:moveTo>
                    <a:pt x="7596" y="3601"/>
                  </a:moveTo>
                  <a:cubicBezTo>
                    <a:pt x="7620" y="3601"/>
                    <a:pt x="7656" y="3601"/>
                    <a:pt x="7692" y="3636"/>
                  </a:cubicBezTo>
                  <a:lnTo>
                    <a:pt x="8025" y="3958"/>
                  </a:lnTo>
                  <a:lnTo>
                    <a:pt x="8025" y="4256"/>
                  </a:lnTo>
                  <a:cubicBezTo>
                    <a:pt x="7977" y="5232"/>
                    <a:pt x="7584" y="6137"/>
                    <a:pt x="6906" y="6815"/>
                  </a:cubicBezTo>
                  <a:cubicBezTo>
                    <a:pt x="6799" y="6923"/>
                    <a:pt x="6692" y="7030"/>
                    <a:pt x="6572" y="7113"/>
                  </a:cubicBezTo>
                  <a:cubicBezTo>
                    <a:pt x="6632" y="7030"/>
                    <a:pt x="6680" y="6935"/>
                    <a:pt x="6727" y="6851"/>
                  </a:cubicBezTo>
                  <a:lnTo>
                    <a:pt x="7465" y="5125"/>
                  </a:lnTo>
                  <a:cubicBezTo>
                    <a:pt x="7501" y="5065"/>
                    <a:pt x="7489" y="5006"/>
                    <a:pt x="7454" y="4958"/>
                  </a:cubicBezTo>
                  <a:cubicBezTo>
                    <a:pt x="7418" y="4910"/>
                    <a:pt x="7358" y="4887"/>
                    <a:pt x="7299" y="4887"/>
                  </a:cubicBezTo>
                  <a:lnTo>
                    <a:pt x="7227" y="4887"/>
                  </a:lnTo>
                  <a:lnTo>
                    <a:pt x="7632" y="4077"/>
                  </a:lnTo>
                  <a:cubicBezTo>
                    <a:pt x="7704" y="3946"/>
                    <a:pt x="7668" y="3779"/>
                    <a:pt x="7525" y="3696"/>
                  </a:cubicBezTo>
                  <a:lnTo>
                    <a:pt x="7501" y="3660"/>
                  </a:lnTo>
                  <a:lnTo>
                    <a:pt x="7513" y="3648"/>
                  </a:lnTo>
                  <a:cubicBezTo>
                    <a:pt x="7537" y="3601"/>
                    <a:pt x="7573" y="3601"/>
                    <a:pt x="7596" y="3601"/>
                  </a:cubicBezTo>
                  <a:close/>
                  <a:moveTo>
                    <a:pt x="4239" y="1"/>
                  </a:moveTo>
                  <a:cubicBezTo>
                    <a:pt x="4176" y="1"/>
                    <a:pt x="4112" y="2"/>
                    <a:pt x="4048" y="5"/>
                  </a:cubicBezTo>
                  <a:cubicBezTo>
                    <a:pt x="3001" y="41"/>
                    <a:pt x="2000" y="481"/>
                    <a:pt x="1262" y="1220"/>
                  </a:cubicBezTo>
                  <a:cubicBezTo>
                    <a:pt x="512" y="1970"/>
                    <a:pt x="84" y="2946"/>
                    <a:pt x="36" y="4006"/>
                  </a:cubicBezTo>
                  <a:cubicBezTo>
                    <a:pt x="0" y="5041"/>
                    <a:pt x="334" y="6053"/>
                    <a:pt x="1012" y="6863"/>
                  </a:cubicBezTo>
                  <a:cubicBezTo>
                    <a:pt x="1036" y="6911"/>
                    <a:pt x="1084" y="6923"/>
                    <a:pt x="1131" y="6923"/>
                  </a:cubicBezTo>
                  <a:cubicBezTo>
                    <a:pt x="1155" y="6923"/>
                    <a:pt x="1203" y="6911"/>
                    <a:pt x="1227" y="6875"/>
                  </a:cubicBezTo>
                  <a:cubicBezTo>
                    <a:pt x="1310" y="6815"/>
                    <a:pt x="1310" y="6708"/>
                    <a:pt x="1250" y="6649"/>
                  </a:cubicBezTo>
                  <a:cubicBezTo>
                    <a:pt x="631" y="5922"/>
                    <a:pt x="310" y="4982"/>
                    <a:pt x="357" y="4017"/>
                  </a:cubicBezTo>
                  <a:cubicBezTo>
                    <a:pt x="393" y="3053"/>
                    <a:pt x="786" y="2148"/>
                    <a:pt x="1465" y="1458"/>
                  </a:cubicBezTo>
                  <a:cubicBezTo>
                    <a:pt x="2155" y="779"/>
                    <a:pt x="3060" y="374"/>
                    <a:pt x="4025" y="338"/>
                  </a:cubicBezTo>
                  <a:cubicBezTo>
                    <a:pt x="4081" y="335"/>
                    <a:pt x="4137" y="334"/>
                    <a:pt x="4192" y="334"/>
                  </a:cubicBezTo>
                  <a:cubicBezTo>
                    <a:pt x="4358" y="334"/>
                    <a:pt x="4519" y="347"/>
                    <a:pt x="4679" y="374"/>
                  </a:cubicBezTo>
                  <a:lnTo>
                    <a:pt x="4906" y="636"/>
                  </a:lnTo>
                  <a:lnTo>
                    <a:pt x="4822" y="862"/>
                  </a:lnTo>
                  <a:lnTo>
                    <a:pt x="4679" y="624"/>
                  </a:lnTo>
                  <a:cubicBezTo>
                    <a:pt x="4656" y="577"/>
                    <a:pt x="4596" y="541"/>
                    <a:pt x="4536" y="541"/>
                  </a:cubicBezTo>
                  <a:lnTo>
                    <a:pt x="4001" y="541"/>
                  </a:lnTo>
                  <a:cubicBezTo>
                    <a:pt x="3941" y="541"/>
                    <a:pt x="3882" y="565"/>
                    <a:pt x="3858" y="624"/>
                  </a:cubicBezTo>
                  <a:lnTo>
                    <a:pt x="3477" y="1327"/>
                  </a:lnTo>
                  <a:cubicBezTo>
                    <a:pt x="3441" y="1410"/>
                    <a:pt x="3441" y="1529"/>
                    <a:pt x="3477" y="1624"/>
                  </a:cubicBezTo>
                  <a:cubicBezTo>
                    <a:pt x="3524" y="1708"/>
                    <a:pt x="3632" y="1767"/>
                    <a:pt x="3739" y="1791"/>
                  </a:cubicBezTo>
                  <a:lnTo>
                    <a:pt x="4036" y="1815"/>
                  </a:lnTo>
                  <a:cubicBezTo>
                    <a:pt x="4096" y="1815"/>
                    <a:pt x="4155" y="1803"/>
                    <a:pt x="4179" y="1743"/>
                  </a:cubicBezTo>
                  <a:lnTo>
                    <a:pt x="4286" y="1577"/>
                  </a:lnTo>
                  <a:lnTo>
                    <a:pt x="4346" y="1648"/>
                  </a:lnTo>
                  <a:lnTo>
                    <a:pt x="4298" y="1934"/>
                  </a:lnTo>
                  <a:lnTo>
                    <a:pt x="3798" y="2005"/>
                  </a:lnTo>
                  <a:cubicBezTo>
                    <a:pt x="3763" y="2005"/>
                    <a:pt x="3751" y="2029"/>
                    <a:pt x="3715" y="2041"/>
                  </a:cubicBezTo>
                  <a:lnTo>
                    <a:pt x="3072" y="2517"/>
                  </a:lnTo>
                  <a:cubicBezTo>
                    <a:pt x="3048" y="2541"/>
                    <a:pt x="3024" y="2577"/>
                    <a:pt x="3024" y="2601"/>
                  </a:cubicBezTo>
                  <a:lnTo>
                    <a:pt x="2941" y="2898"/>
                  </a:lnTo>
                  <a:lnTo>
                    <a:pt x="2727" y="2874"/>
                  </a:lnTo>
                  <a:cubicBezTo>
                    <a:pt x="2716" y="2874"/>
                    <a:pt x="2706" y="2873"/>
                    <a:pt x="2696" y="2873"/>
                  </a:cubicBezTo>
                  <a:cubicBezTo>
                    <a:pt x="2565" y="2873"/>
                    <a:pt x="2449" y="2943"/>
                    <a:pt x="2405" y="3065"/>
                  </a:cubicBezTo>
                  <a:lnTo>
                    <a:pt x="2274" y="3422"/>
                  </a:lnTo>
                  <a:cubicBezTo>
                    <a:pt x="2250" y="3494"/>
                    <a:pt x="2250" y="3589"/>
                    <a:pt x="2286" y="3660"/>
                  </a:cubicBezTo>
                  <a:cubicBezTo>
                    <a:pt x="2334" y="3732"/>
                    <a:pt x="2393" y="3791"/>
                    <a:pt x="2465" y="3815"/>
                  </a:cubicBezTo>
                  <a:cubicBezTo>
                    <a:pt x="2322" y="3887"/>
                    <a:pt x="2215" y="4029"/>
                    <a:pt x="2203" y="4196"/>
                  </a:cubicBezTo>
                  <a:lnTo>
                    <a:pt x="2203" y="4268"/>
                  </a:lnTo>
                  <a:lnTo>
                    <a:pt x="1739" y="4791"/>
                  </a:lnTo>
                  <a:cubicBezTo>
                    <a:pt x="1667" y="4863"/>
                    <a:pt x="1631" y="4970"/>
                    <a:pt x="1631" y="5077"/>
                  </a:cubicBezTo>
                  <a:lnTo>
                    <a:pt x="1631" y="5684"/>
                  </a:lnTo>
                  <a:cubicBezTo>
                    <a:pt x="1631" y="5839"/>
                    <a:pt x="1691" y="5994"/>
                    <a:pt x="1810" y="6101"/>
                  </a:cubicBezTo>
                  <a:lnTo>
                    <a:pt x="2239" y="6518"/>
                  </a:lnTo>
                  <a:cubicBezTo>
                    <a:pt x="2334" y="6613"/>
                    <a:pt x="2465" y="6673"/>
                    <a:pt x="2596" y="6684"/>
                  </a:cubicBezTo>
                  <a:lnTo>
                    <a:pt x="3882" y="6792"/>
                  </a:lnTo>
                  <a:lnTo>
                    <a:pt x="3882" y="6827"/>
                  </a:lnTo>
                  <a:cubicBezTo>
                    <a:pt x="3870" y="6994"/>
                    <a:pt x="3929" y="7149"/>
                    <a:pt x="4060" y="7232"/>
                  </a:cubicBezTo>
                  <a:lnTo>
                    <a:pt x="4286" y="7399"/>
                  </a:lnTo>
                  <a:lnTo>
                    <a:pt x="4263" y="7446"/>
                  </a:lnTo>
                  <a:cubicBezTo>
                    <a:pt x="4203" y="7601"/>
                    <a:pt x="4263" y="7804"/>
                    <a:pt x="4406" y="7899"/>
                  </a:cubicBezTo>
                  <a:lnTo>
                    <a:pt x="4465" y="7958"/>
                  </a:lnTo>
                  <a:cubicBezTo>
                    <a:pt x="4406" y="7958"/>
                    <a:pt x="4358" y="7982"/>
                    <a:pt x="4298" y="7982"/>
                  </a:cubicBezTo>
                  <a:cubicBezTo>
                    <a:pt x="4250" y="7984"/>
                    <a:pt x="4202" y="7985"/>
                    <a:pt x="4153" y="7985"/>
                  </a:cubicBezTo>
                  <a:cubicBezTo>
                    <a:pt x="3241" y="7985"/>
                    <a:pt x="2368" y="7666"/>
                    <a:pt x="1667" y="7089"/>
                  </a:cubicBezTo>
                  <a:cubicBezTo>
                    <a:pt x="1630" y="7062"/>
                    <a:pt x="1590" y="7050"/>
                    <a:pt x="1553" y="7050"/>
                  </a:cubicBezTo>
                  <a:cubicBezTo>
                    <a:pt x="1508" y="7050"/>
                    <a:pt x="1467" y="7068"/>
                    <a:pt x="1441" y="7101"/>
                  </a:cubicBezTo>
                  <a:cubicBezTo>
                    <a:pt x="1381" y="7173"/>
                    <a:pt x="1393" y="7280"/>
                    <a:pt x="1453" y="7327"/>
                  </a:cubicBezTo>
                  <a:cubicBezTo>
                    <a:pt x="2215" y="7958"/>
                    <a:pt x="3155" y="8304"/>
                    <a:pt x="4132" y="8304"/>
                  </a:cubicBezTo>
                  <a:lnTo>
                    <a:pt x="4298" y="8304"/>
                  </a:lnTo>
                  <a:cubicBezTo>
                    <a:pt x="5334" y="8256"/>
                    <a:pt x="6334" y="7827"/>
                    <a:pt x="7084" y="7089"/>
                  </a:cubicBezTo>
                  <a:cubicBezTo>
                    <a:pt x="7823" y="6339"/>
                    <a:pt x="8251" y="5363"/>
                    <a:pt x="8299" y="4303"/>
                  </a:cubicBezTo>
                  <a:cubicBezTo>
                    <a:pt x="8394" y="3220"/>
                    <a:pt x="8049" y="2208"/>
                    <a:pt x="7382" y="1422"/>
                  </a:cubicBezTo>
                  <a:cubicBezTo>
                    <a:pt x="7350" y="1377"/>
                    <a:pt x="7304" y="1356"/>
                    <a:pt x="7258" y="1356"/>
                  </a:cubicBezTo>
                  <a:cubicBezTo>
                    <a:pt x="7220" y="1356"/>
                    <a:pt x="7183" y="1371"/>
                    <a:pt x="7156" y="1398"/>
                  </a:cubicBezTo>
                  <a:cubicBezTo>
                    <a:pt x="7084" y="1458"/>
                    <a:pt x="7084" y="1565"/>
                    <a:pt x="7144" y="1624"/>
                  </a:cubicBezTo>
                  <a:cubicBezTo>
                    <a:pt x="7584" y="2148"/>
                    <a:pt x="7870" y="2791"/>
                    <a:pt x="7989" y="3458"/>
                  </a:cubicBezTo>
                  <a:lnTo>
                    <a:pt x="7942" y="3410"/>
                  </a:lnTo>
                  <a:cubicBezTo>
                    <a:pt x="7867" y="3335"/>
                    <a:pt x="7754" y="3289"/>
                    <a:pt x="7628" y="3289"/>
                  </a:cubicBezTo>
                  <a:cubicBezTo>
                    <a:pt x="7614" y="3289"/>
                    <a:pt x="7599" y="3290"/>
                    <a:pt x="7584" y="3291"/>
                  </a:cubicBezTo>
                  <a:cubicBezTo>
                    <a:pt x="7454" y="3303"/>
                    <a:pt x="7334" y="3386"/>
                    <a:pt x="7263" y="3506"/>
                  </a:cubicBezTo>
                  <a:lnTo>
                    <a:pt x="7227" y="3541"/>
                  </a:lnTo>
                  <a:cubicBezTo>
                    <a:pt x="7156" y="3541"/>
                    <a:pt x="7084" y="3577"/>
                    <a:pt x="7025" y="3625"/>
                  </a:cubicBezTo>
                  <a:lnTo>
                    <a:pt x="6811" y="3363"/>
                  </a:lnTo>
                  <a:cubicBezTo>
                    <a:pt x="6779" y="3325"/>
                    <a:pt x="6739" y="3307"/>
                    <a:pt x="6698" y="3307"/>
                  </a:cubicBezTo>
                  <a:cubicBezTo>
                    <a:pt x="6661" y="3307"/>
                    <a:pt x="6625" y="3322"/>
                    <a:pt x="6596" y="3351"/>
                  </a:cubicBezTo>
                  <a:cubicBezTo>
                    <a:pt x="6513" y="3410"/>
                    <a:pt x="6513" y="3517"/>
                    <a:pt x="6572" y="3577"/>
                  </a:cubicBezTo>
                  <a:lnTo>
                    <a:pt x="6906" y="3958"/>
                  </a:lnTo>
                  <a:cubicBezTo>
                    <a:pt x="6930" y="3994"/>
                    <a:pt x="6977" y="4017"/>
                    <a:pt x="7025" y="4017"/>
                  </a:cubicBezTo>
                  <a:cubicBezTo>
                    <a:pt x="7073" y="4017"/>
                    <a:pt x="7108" y="4006"/>
                    <a:pt x="7144" y="3970"/>
                  </a:cubicBezTo>
                  <a:lnTo>
                    <a:pt x="7251" y="3875"/>
                  </a:lnTo>
                  <a:lnTo>
                    <a:pt x="7382" y="3958"/>
                  </a:lnTo>
                  <a:lnTo>
                    <a:pt x="6894" y="4934"/>
                  </a:lnTo>
                  <a:lnTo>
                    <a:pt x="6858" y="4934"/>
                  </a:lnTo>
                  <a:cubicBezTo>
                    <a:pt x="6834" y="4934"/>
                    <a:pt x="6787" y="4910"/>
                    <a:pt x="6775" y="4887"/>
                  </a:cubicBezTo>
                  <a:lnTo>
                    <a:pt x="6132" y="4101"/>
                  </a:lnTo>
                  <a:cubicBezTo>
                    <a:pt x="6098" y="4053"/>
                    <a:pt x="6049" y="4033"/>
                    <a:pt x="6001" y="4033"/>
                  </a:cubicBezTo>
                  <a:cubicBezTo>
                    <a:pt x="5966" y="4033"/>
                    <a:pt x="5931" y="4045"/>
                    <a:pt x="5906" y="4065"/>
                  </a:cubicBezTo>
                  <a:cubicBezTo>
                    <a:pt x="5834" y="4125"/>
                    <a:pt x="5834" y="4232"/>
                    <a:pt x="5882" y="4291"/>
                  </a:cubicBezTo>
                  <a:lnTo>
                    <a:pt x="6513" y="5077"/>
                  </a:lnTo>
                  <a:cubicBezTo>
                    <a:pt x="6608" y="5184"/>
                    <a:pt x="6739" y="5244"/>
                    <a:pt x="6894" y="5244"/>
                  </a:cubicBezTo>
                  <a:lnTo>
                    <a:pt x="7096" y="5232"/>
                  </a:lnTo>
                  <a:lnTo>
                    <a:pt x="6453" y="6720"/>
                  </a:lnTo>
                  <a:cubicBezTo>
                    <a:pt x="6418" y="6815"/>
                    <a:pt x="6346" y="6923"/>
                    <a:pt x="6275" y="7018"/>
                  </a:cubicBezTo>
                  <a:lnTo>
                    <a:pt x="5775" y="7625"/>
                  </a:lnTo>
                  <a:cubicBezTo>
                    <a:pt x="5513" y="7744"/>
                    <a:pt x="5251" y="7816"/>
                    <a:pt x="4965" y="7875"/>
                  </a:cubicBezTo>
                  <a:lnTo>
                    <a:pt x="4691" y="7625"/>
                  </a:lnTo>
                  <a:cubicBezTo>
                    <a:pt x="4656" y="7589"/>
                    <a:pt x="4644" y="7554"/>
                    <a:pt x="4656" y="7506"/>
                  </a:cubicBezTo>
                  <a:lnTo>
                    <a:pt x="4703" y="7339"/>
                  </a:lnTo>
                  <a:cubicBezTo>
                    <a:pt x="4715" y="7280"/>
                    <a:pt x="4703" y="7208"/>
                    <a:pt x="4644" y="7161"/>
                  </a:cubicBezTo>
                  <a:lnTo>
                    <a:pt x="4322" y="6923"/>
                  </a:lnTo>
                  <a:cubicBezTo>
                    <a:pt x="4298" y="6899"/>
                    <a:pt x="4286" y="6863"/>
                    <a:pt x="4286" y="6815"/>
                  </a:cubicBezTo>
                  <a:lnTo>
                    <a:pt x="4310" y="6613"/>
                  </a:lnTo>
                  <a:cubicBezTo>
                    <a:pt x="4310" y="6565"/>
                    <a:pt x="4310" y="6518"/>
                    <a:pt x="4286" y="6494"/>
                  </a:cubicBezTo>
                  <a:cubicBezTo>
                    <a:pt x="4251" y="6458"/>
                    <a:pt x="4203" y="6434"/>
                    <a:pt x="4167" y="6434"/>
                  </a:cubicBezTo>
                  <a:lnTo>
                    <a:pt x="2703" y="6315"/>
                  </a:lnTo>
                  <a:cubicBezTo>
                    <a:pt x="2643" y="6315"/>
                    <a:pt x="2596" y="6280"/>
                    <a:pt x="2560" y="6244"/>
                  </a:cubicBezTo>
                  <a:lnTo>
                    <a:pt x="2120" y="5827"/>
                  </a:lnTo>
                  <a:cubicBezTo>
                    <a:pt x="2084" y="5780"/>
                    <a:pt x="2048" y="5708"/>
                    <a:pt x="2048" y="5649"/>
                  </a:cubicBezTo>
                  <a:lnTo>
                    <a:pt x="2048" y="5030"/>
                  </a:lnTo>
                  <a:cubicBezTo>
                    <a:pt x="2048" y="5006"/>
                    <a:pt x="2060" y="4970"/>
                    <a:pt x="2084" y="4958"/>
                  </a:cubicBezTo>
                  <a:lnTo>
                    <a:pt x="2572" y="4398"/>
                  </a:lnTo>
                  <a:cubicBezTo>
                    <a:pt x="2596" y="4363"/>
                    <a:pt x="2620" y="4339"/>
                    <a:pt x="2620" y="4291"/>
                  </a:cubicBezTo>
                  <a:lnTo>
                    <a:pt x="2620" y="4160"/>
                  </a:lnTo>
                  <a:cubicBezTo>
                    <a:pt x="2620" y="4113"/>
                    <a:pt x="2643" y="4065"/>
                    <a:pt x="2691" y="4053"/>
                  </a:cubicBezTo>
                  <a:lnTo>
                    <a:pt x="3072" y="3887"/>
                  </a:lnTo>
                  <a:lnTo>
                    <a:pt x="3810" y="3875"/>
                  </a:lnTo>
                  <a:cubicBezTo>
                    <a:pt x="3822" y="3875"/>
                    <a:pt x="3834" y="3887"/>
                    <a:pt x="3834" y="3898"/>
                  </a:cubicBezTo>
                  <a:cubicBezTo>
                    <a:pt x="3846" y="4029"/>
                    <a:pt x="3953" y="4137"/>
                    <a:pt x="4072" y="4184"/>
                  </a:cubicBezTo>
                  <a:lnTo>
                    <a:pt x="4596" y="4363"/>
                  </a:lnTo>
                  <a:cubicBezTo>
                    <a:pt x="4628" y="4370"/>
                    <a:pt x="4661" y="4374"/>
                    <a:pt x="4693" y="4374"/>
                  </a:cubicBezTo>
                  <a:cubicBezTo>
                    <a:pt x="4766" y="4374"/>
                    <a:pt x="4836" y="4353"/>
                    <a:pt x="4894" y="4303"/>
                  </a:cubicBezTo>
                  <a:cubicBezTo>
                    <a:pt x="4953" y="4244"/>
                    <a:pt x="5001" y="4148"/>
                    <a:pt x="4989" y="4065"/>
                  </a:cubicBezTo>
                  <a:lnTo>
                    <a:pt x="5644" y="4017"/>
                  </a:lnTo>
                  <a:cubicBezTo>
                    <a:pt x="5751" y="4006"/>
                    <a:pt x="5882" y="3946"/>
                    <a:pt x="5953" y="3839"/>
                  </a:cubicBezTo>
                  <a:cubicBezTo>
                    <a:pt x="6025" y="3732"/>
                    <a:pt x="6060" y="3613"/>
                    <a:pt x="6025" y="3482"/>
                  </a:cubicBezTo>
                  <a:lnTo>
                    <a:pt x="6013" y="3398"/>
                  </a:lnTo>
                  <a:cubicBezTo>
                    <a:pt x="5980" y="3258"/>
                    <a:pt x="5870" y="3157"/>
                    <a:pt x="5725" y="3157"/>
                  </a:cubicBezTo>
                  <a:cubicBezTo>
                    <a:pt x="5710" y="3157"/>
                    <a:pt x="5695" y="3158"/>
                    <a:pt x="5679" y="3160"/>
                  </a:cubicBezTo>
                  <a:lnTo>
                    <a:pt x="5346" y="3184"/>
                  </a:lnTo>
                  <a:lnTo>
                    <a:pt x="5298" y="3125"/>
                  </a:lnTo>
                  <a:lnTo>
                    <a:pt x="5739" y="2684"/>
                  </a:lnTo>
                  <a:cubicBezTo>
                    <a:pt x="5799" y="2624"/>
                    <a:pt x="5799" y="2517"/>
                    <a:pt x="5739" y="2458"/>
                  </a:cubicBezTo>
                  <a:cubicBezTo>
                    <a:pt x="5709" y="2428"/>
                    <a:pt x="5671" y="2413"/>
                    <a:pt x="5632" y="2413"/>
                  </a:cubicBezTo>
                  <a:cubicBezTo>
                    <a:pt x="5593" y="2413"/>
                    <a:pt x="5554" y="2428"/>
                    <a:pt x="5525" y="2458"/>
                  </a:cubicBezTo>
                  <a:lnTo>
                    <a:pt x="4965" y="3005"/>
                  </a:lnTo>
                  <a:lnTo>
                    <a:pt x="4787" y="3077"/>
                  </a:lnTo>
                  <a:lnTo>
                    <a:pt x="4286" y="2696"/>
                  </a:lnTo>
                  <a:cubicBezTo>
                    <a:pt x="4251" y="2669"/>
                    <a:pt x="4208" y="2656"/>
                    <a:pt x="4169" y="2656"/>
                  </a:cubicBezTo>
                  <a:cubicBezTo>
                    <a:pt x="4156" y="2656"/>
                    <a:pt x="4144" y="2657"/>
                    <a:pt x="4132" y="2660"/>
                  </a:cubicBezTo>
                  <a:lnTo>
                    <a:pt x="3417" y="2886"/>
                  </a:lnTo>
                  <a:cubicBezTo>
                    <a:pt x="3405" y="2886"/>
                    <a:pt x="3370" y="2898"/>
                    <a:pt x="3358" y="2922"/>
                  </a:cubicBezTo>
                  <a:lnTo>
                    <a:pt x="3405" y="2708"/>
                  </a:lnTo>
                  <a:lnTo>
                    <a:pt x="3977" y="2291"/>
                  </a:lnTo>
                  <a:lnTo>
                    <a:pt x="4548" y="2208"/>
                  </a:lnTo>
                  <a:cubicBezTo>
                    <a:pt x="4632" y="2184"/>
                    <a:pt x="4691" y="2148"/>
                    <a:pt x="4691" y="2065"/>
                  </a:cubicBezTo>
                  <a:lnTo>
                    <a:pt x="4751" y="1589"/>
                  </a:lnTo>
                  <a:cubicBezTo>
                    <a:pt x="4751" y="1553"/>
                    <a:pt x="4751" y="1505"/>
                    <a:pt x="4715" y="1470"/>
                  </a:cubicBezTo>
                  <a:lnTo>
                    <a:pt x="4477" y="1172"/>
                  </a:lnTo>
                  <a:cubicBezTo>
                    <a:pt x="4441" y="1136"/>
                    <a:pt x="4406" y="1112"/>
                    <a:pt x="4346" y="1112"/>
                  </a:cubicBezTo>
                  <a:cubicBezTo>
                    <a:pt x="4298" y="1112"/>
                    <a:pt x="4239" y="1148"/>
                    <a:pt x="4215" y="1196"/>
                  </a:cubicBezTo>
                  <a:lnTo>
                    <a:pt x="4036" y="1446"/>
                  </a:lnTo>
                  <a:lnTo>
                    <a:pt x="3834" y="1434"/>
                  </a:lnTo>
                  <a:lnTo>
                    <a:pt x="4155" y="815"/>
                  </a:lnTo>
                  <a:lnTo>
                    <a:pt x="4477" y="815"/>
                  </a:lnTo>
                  <a:lnTo>
                    <a:pt x="4727" y="1267"/>
                  </a:lnTo>
                  <a:cubicBezTo>
                    <a:pt x="4763" y="1327"/>
                    <a:pt x="4822" y="1350"/>
                    <a:pt x="4882" y="1350"/>
                  </a:cubicBezTo>
                  <a:cubicBezTo>
                    <a:pt x="4941" y="1350"/>
                    <a:pt x="5001" y="1315"/>
                    <a:pt x="5025" y="1255"/>
                  </a:cubicBezTo>
                  <a:lnTo>
                    <a:pt x="5251" y="719"/>
                  </a:lnTo>
                  <a:cubicBezTo>
                    <a:pt x="5298" y="624"/>
                    <a:pt x="5287" y="505"/>
                    <a:pt x="5215" y="434"/>
                  </a:cubicBezTo>
                  <a:lnTo>
                    <a:pt x="5215" y="434"/>
                  </a:lnTo>
                  <a:cubicBezTo>
                    <a:pt x="5751" y="577"/>
                    <a:pt x="6263" y="839"/>
                    <a:pt x="6692" y="1208"/>
                  </a:cubicBezTo>
                  <a:cubicBezTo>
                    <a:pt x="6724" y="1234"/>
                    <a:pt x="6763" y="1247"/>
                    <a:pt x="6801" y="1247"/>
                  </a:cubicBezTo>
                  <a:cubicBezTo>
                    <a:pt x="6847" y="1247"/>
                    <a:pt x="6892" y="1228"/>
                    <a:pt x="6918" y="1196"/>
                  </a:cubicBezTo>
                  <a:cubicBezTo>
                    <a:pt x="6977" y="1112"/>
                    <a:pt x="6965" y="1017"/>
                    <a:pt x="6906" y="969"/>
                  </a:cubicBezTo>
                  <a:cubicBezTo>
                    <a:pt x="6157" y="343"/>
                    <a:pt x="5219" y="1"/>
                    <a:pt x="42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0" name="Google Shape;470;p49"/>
          <p:cNvCxnSpPr/>
          <p:nvPr/>
        </p:nvCxnSpPr>
        <p:spPr>
          <a:xfrm flipH="1" rot="10800000">
            <a:off x="5035064" y="1938575"/>
            <a:ext cx="747000" cy="342600"/>
          </a:xfrm>
          <a:prstGeom prst="straightConnector1">
            <a:avLst/>
          </a:prstGeom>
          <a:noFill/>
          <a:ln cap="flat" cmpd="sng" w="28575">
            <a:solidFill>
              <a:schemeClr val="dk2"/>
            </a:solidFill>
            <a:prstDash val="solid"/>
            <a:round/>
            <a:headEnd len="med" w="med" type="none"/>
            <a:tailEnd len="med" w="med" type="triangle"/>
          </a:ln>
        </p:spPr>
      </p:cxnSp>
      <p:cxnSp>
        <p:nvCxnSpPr>
          <p:cNvPr id="471" name="Google Shape;471;p49"/>
          <p:cNvCxnSpPr/>
          <p:nvPr/>
        </p:nvCxnSpPr>
        <p:spPr>
          <a:xfrm rot="10800000">
            <a:off x="6398730" y="1938575"/>
            <a:ext cx="747000" cy="342600"/>
          </a:xfrm>
          <a:prstGeom prst="straightConnector1">
            <a:avLst/>
          </a:prstGeom>
          <a:noFill/>
          <a:ln cap="flat" cmpd="sng" w="28575">
            <a:solidFill>
              <a:schemeClr val="dk2"/>
            </a:solidFill>
            <a:prstDash val="solid"/>
            <a:round/>
            <a:headEnd len="med" w="med" type="triangle"/>
            <a:tailEnd len="med" w="med" type="none"/>
          </a:ln>
        </p:spPr>
      </p:cxnSp>
      <p:cxnSp>
        <p:nvCxnSpPr>
          <p:cNvPr id="472" name="Google Shape;472;p49"/>
          <p:cNvCxnSpPr/>
          <p:nvPr/>
        </p:nvCxnSpPr>
        <p:spPr>
          <a:xfrm flipH="1" rot="10800000">
            <a:off x="5114817" y="2019463"/>
            <a:ext cx="747000" cy="342600"/>
          </a:xfrm>
          <a:prstGeom prst="straightConnector1">
            <a:avLst/>
          </a:prstGeom>
          <a:noFill/>
          <a:ln cap="flat" cmpd="sng" w="28575">
            <a:solidFill>
              <a:schemeClr val="dk2"/>
            </a:solidFill>
            <a:prstDash val="solid"/>
            <a:round/>
            <a:headEnd len="med" w="med" type="triangle"/>
            <a:tailEnd len="med" w="med" type="none"/>
          </a:ln>
        </p:spPr>
      </p:cxnSp>
      <p:cxnSp>
        <p:nvCxnSpPr>
          <p:cNvPr id="473" name="Google Shape;473;p49"/>
          <p:cNvCxnSpPr/>
          <p:nvPr/>
        </p:nvCxnSpPr>
        <p:spPr>
          <a:xfrm rot="10800000">
            <a:off x="6379250" y="2019463"/>
            <a:ext cx="747000" cy="342600"/>
          </a:xfrm>
          <a:prstGeom prst="straightConnector1">
            <a:avLst/>
          </a:prstGeom>
          <a:noFill/>
          <a:ln cap="flat" cmpd="sng" w="28575">
            <a:solidFill>
              <a:schemeClr val="dk2"/>
            </a:solidFill>
            <a:prstDash val="solid"/>
            <a:round/>
            <a:headEnd len="med" w="med" type="none"/>
            <a:tailEnd len="med" w="med" type="triangle"/>
          </a:ln>
        </p:spPr>
      </p:cxnSp>
      <p:sp>
        <p:nvSpPr>
          <p:cNvPr id="474" name="Google Shape;474;p49"/>
          <p:cNvSpPr txBox="1"/>
          <p:nvPr>
            <p:ph idx="4294967295" type="body"/>
          </p:nvPr>
        </p:nvSpPr>
        <p:spPr>
          <a:xfrm rot="-1434796">
            <a:off x="4975220" y="1891938"/>
            <a:ext cx="780060" cy="215396"/>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sz="600"/>
              <a:t>Requête http</a:t>
            </a:r>
            <a:endParaRPr sz="600"/>
          </a:p>
        </p:txBody>
      </p:sp>
      <p:grpSp>
        <p:nvGrpSpPr>
          <p:cNvPr id="475" name="Google Shape;475;p49"/>
          <p:cNvGrpSpPr/>
          <p:nvPr/>
        </p:nvGrpSpPr>
        <p:grpSpPr>
          <a:xfrm>
            <a:off x="7196559" y="2115127"/>
            <a:ext cx="431018" cy="411130"/>
            <a:chOff x="849016" y="2903255"/>
            <a:chExt cx="356655" cy="335425"/>
          </a:xfrm>
        </p:grpSpPr>
        <p:sp>
          <p:nvSpPr>
            <p:cNvPr id="476" name="Google Shape;476;p49"/>
            <p:cNvSpPr/>
            <p:nvPr/>
          </p:nvSpPr>
          <p:spPr>
            <a:xfrm>
              <a:off x="849016" y="2903255"/>
              <a:ext cx="356655" cy="335425"/>
            </a:xfrm>
            <a:custGeom>
              <a:rect b="b" l="l" r="r" t="t"/>
              <a:pathLst>
                <a:path extrusionOk="0" h="10538" w="11205">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9"/>
            <p:cNvSpPr/>
            <p:nvPr/>
          </p:nvSpPr>
          <p:spPr>
            <a:xfrm>
              <a:off x="1137046" y="2932825"/>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9"/>
            <p:cNvSpPr/>
            <p:nvPr/>
          </p:nvSpPr>
          <p:spPr>
            <a:xfrm>
              <a:off x="1080579" y="2932825"/>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9"/>
            <p:cNvSpPr/>
            <p:nvPr/>
          </p:nvSpPr>
          <p:spPr>
            <a:xfrm>
              <a:off x="879350" y="2949122"/>
              <a:ext cx="187988" cy="10631"/>
            </a:xfrm>
            <a:custGeom>
              <a:rect b="b" l="l" r="r" t="t"/>
              <a:pathLst>
                <a:path extrusionOk="0" h="334" w="5906">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9"/>
            <p:cNvSpPr/>
            <p:nvPr/>
          </p:nvSpPr>
          <p:spPr>
            <a:xfrm>
              <a:off x="1137046" y="3050309"/>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9"/>
            <p:cNvSpPr/>
            <p:nvPr/>
          </p:nvSpPr>
          <p:spPr>
            <a:xfrm>
              <a:off x="1080579" y="3050309"/>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9"/>
            <p:cNvSpPr/>
            <p:nvPr/>
          </p:nvSpPr>
          <p:spPr>
            <a:xfrm>
              <a:off x="879350" y="3066988"/>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9"/>
            <p:cNvSpPr/>
            <p:nvPr/>
          </p:nvSpPr>
          <p:spPr>
            <a:xfrm>
              <a:off x="1137046" y="3167794"/>
              <a:ext cx="43607" cy="43607"/>
            </a:xfrm>
            <a:custGeom>
              <a:rect b="b" l="l" r="r" t="t"/>
              <a:pathLst>
                <a:path extrusionOk="0" h="1370" w="137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9"/>
            <p:cNvSpPr/>
            <p:nvPr/>
          </p:nvSpPr>
          <p:spPr>
            <a:xfrm>
              <a:off x="1080579" y="3167794"/>
              <a:ext cx="43607" cy="43607"/>
            </a:xfrm>
            <a:custGeom>
              <a:rect b="b" l="l" r="r" t="t"/>
              <a:pathLst>
                <a:path extrusionOk="0" h="1370" w="137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9"/>
            <p:cNvSpPr/>
            <p:nvPr/>
          </p:nvSpPr>
          <p:spPr>
            <a:xfrm>
              <a:off x="879350" y="3184473"/>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9"/>
            <p:cNvSpPr/>
            <p:nvPr/>
          </p:nvSpPr>
          <p:spPr>
            <a:xfrm>
              <a:off x="879350" y="3083285"/>
              <a:ext cx="25432" cy="10631"/>
            </a:xfrm>
            <a:custGeom>
              <a:rect b="b" l="l" r="r" t="t"/>
              <a:pathLst>
                <a:path extrusionOk="0" h="334" w="799">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49"/>
          <p:cNvSpPr txBox="1"/>
          <p:nvPr>
            <p:ph idx="4294967295" type="body"/>
          </p:nvPr>
        </p:nvSpPr>
        <p:spPr>
          <a:xfrm rot="1518256">
            <a:off x="6454908" y="1887256"/>
            <a:ext cx="780487" cy="215187"/>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sz="600"/>
              <a:t>Requête http</a:t>
            </a:r>
            <a:endParaRPr sz="600"/>
          </a:p>
        </p:txBody>
      </p:sp>
      <p:pic>
        <p:nvPicPr>
          <p:cNvPr id="488" name="Google Shape;488;p49"/>
          <p:cNvPicPr preferRelativeResize="0"/>
          <p:nvPr/>
        </p:nvPicPr>
        <p:blipFill>
          <a:blip r:embed="rId10">
            <a:alphaModFix/>
          </a:blip>
          <a:stretch>
            <a:fillRect/>
          </a:stretch>
        </p:blipFill>
        <p:spPr>
          <a:xfrm>
            <a:off x="7697875" y="1889009"/>
            <a:ext cx="901120" cy="514089"/>
          </a:xfrm>
          <a:prstGeom prst="rect">
            <a:avLst/>
          </a:prstGeom>
          <a:noFill/>
          <a:ln>
            <a:noFill/>
          </a:ln>
        </p:spPr>
      </p:pic>
      <p:sp>
        <p:nvSpPr>
          <p:cNvPr id="489" name="Google Shape;489;p49"/>
          <p:cNvSpPr txBox="1"/>
          <p:nvPr>
            <p:ph idx="4294967295" type="body"/>
          </p:nvPr>
        </p:nvSpPr>
        <p:spPr>
          <a:xfrm rot="1518256">
            <a:off x="6280033" y="2261931"/>
            <a:ext cx="780487" cy="215187"/>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sz="600"/>
              <a:t>Réponse</a:t>
            </a:r>
            <a:r>
              <a:rPr lang="fr" sz="600"/>
              <a:t> de l’API</a:t>
            </a:r>
            <a:endParaRPr sz="600"/>
          </a:p>
        </p:txBody>
      </p:sp>
      <p:sp>
        <p:nvSpPr>
          <p:cNvPr id="490" name="Google Shape;490;p49"/>
          <p:cNvSpPr txBox="1"/>
          <p:nvPr>
            <p:ph idx="4294967295" type="body"/>
          </p:nvPr>
        </p:nvSpPr>
        <p:spPr>
          <a:xfrm rot="-1434796">
            <a:off x="5180495" y="2261838"/>
            <a:ext cx="780060" cy="215396"/>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sz="600"/>
              <a:t>Réponse de l’API</a:t>
            </a:r>
            <a:endParaRPr sz="600"/>
          </a:p>
        </p:txBody>
      </p:sp>
      <p:pic>
        <p:nvPicPr>
          <p:cNvPr id="491" name="Google Shape;491;p49"/>
          <p:cNvPicPr preferRelativeResize="0"/>
          <p:nvPr/>
        </p:nvPicPr>
        <p:blipFill>
          <a:blip r:embed="rId11">
            <a:alphaModFix/>
          </a:blip>
          <a:stretch>
            <a:fillRect/>
          </a:stretch>
        </p:blipFill>
        <p:spPr>
          <a:xfrm>
            <a:off x="4350125" y="1759150"/>
            <a:ext cx="531949" cy="11828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cxnSp>
        <p:nvCxnSpPr>
          <p:cNvPr id="496" name="Google Shape;496;p50"/>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497" name="Google Shape;497;p50"/>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498" name="Google Shape;498;p50"/>
          <p:cNvSpPr txBox="1"/>
          <p:nvPr/>
        </p:nvSpPr>
        <p:spPr>
          <a:xfrm>
            <a:off x="277450" y="1553275"/>
            <a:ext cx="4465200" cy="124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b="1" lang="fr" sz="1100">
                <a:solidFill>
                  <a:srgbClr val="21212B"/>
                </a:solidFill>
                <a:highlight>
                  <a:srgbClr val="FFFFFF"/>
                </a:highlight>
                <a:latin typeface="Hind Madurai"/>
                <a:ea typeface="Hind Madurai"/>
                <a:cs typeface="Hind Madurai"/>
                <a:sym typeface="Hind Madurai"/>
              </a:rPr>
              <a:t>Python</a:t>
            </a: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est</a:t>
            </a: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t</a:t>
            </a:r>
            <a:r>
              <a:rPr b="1" lang="fr" sz="1100">
                <a:solidFill>
                  <a:srgbClr val="21212B"/>
                </a:solidFill>
                <a:highlight>
                  <a:srgbClr val="FFFFFF"/>
                </a:highlight>
                <a:latin typeface="Hind Madurai"/>
                <a:ea typeface="Hind Madurai"/>
                <a:cs typeface="Hind Madurai"/>
                <a:sym typeface="Hind Madurai"/>
              </a:rPr>
              <a:t>rès utilisé dans le domaine des </a:t>
            </a:r>
            <a:r>
              <a:rPr b="1" lang="fr" sz="1100">
                <a:solidFill>
                  <a:srgbClr val="21212B"/>
                </a:solidFill>
                <a:highlight>
                  <a:srgbClr val="FFFFFF"/>
                </a:highlight>
                <a:latin typeface="Hind Madurai"/>
                <a:ea typeface="Hind Madurai"/>
                <a:cs typeface="Hind Madurai"/>
                <a:sym typeface="Hind Madurai"/>
              </a:rPr>
              <a:t>science</a:t>
            </a:r>
            <a:r>
              <a:rPr b="1" lang="fr" sz="1100">
                <a:solidFill>
                  <a:srgbClr val="21212B"/>
                </a:solidFill>
                <a:highlight>
                  <a:srgbClr val="FFFFFF"/>
                </a:highlight>
                <a:latin typeface="Hind Madurai"/>
                <a:ea typeface="Hind Madurai"/>
                <a:cs typeface="Hind Madurai"/>
                <a:sym typeface="Hind Madurai"/>
              </a:rPr>
              <a:t> des données grâce notamment aux bibliothèque :</a:t>
            </a:r>
            <a:endParaRPr b="1" sz="1100">
              <a:solidFill>
                <a:srgbClr val="21212B"/>
              </a:solidFill>
              <a:highlight>
                <a:srgbClr val="FFFFFF"/>
              </a:highlight>
              <a:latin typeface="Hind Madurai"/>
              <a:ea typeface="Hind Madurai"/>
              <a:cs typeface="Hind Madurai"/>
              <a:sym typeface="Hind Madurai"/>
            </a:endParaRPr>
          </a:p>
          <a:p>
            <a:pPr indent="-234950" lvl="0" marL="342900" rtl="0" algn="l">
              <a:lnSpc>
                <a:spcPct val="115000"/>
              </a:lnSpc>
              <a:spcBef>
                <a:spcPts val="900"/>
              </a:spcBef>
              <a:spcAft>
                <a:spcPts val="0"/>
              </a:spcAft>
              <a:buClr>
                <a:srgbClr val="21212B"/>
              </a:buClr>
              <a:buSzPts val="1100"/>
              <a:buFont typeface="Hind Madurai"/>
              <a:buChar char="●"/>
            </a:pPr>
            <a:r>
              <a:rPr i="1" lang="fr" sz="1100" u="sng">
                <a:solidFill>
                  <a:schemeClr val="hlink"/>
                </a:solidFill>
                <a:highlight>
                  <a:srgbClr val="FFFFFF"/>
                </a:highlight>
                <a:latin typeface="Hind Madurai"/>
                <a:ea typeface="Hind Madurai"/>
                <a:cs typeface="Hind Madurai"/>
                <a:sym typeface="Hind Madurai"/>
                <a:hlinkClick r:id="rId3"/>
              </a:rPr>
              <a:t>Numpy</a:t>
            </a:r>
            <a:r>
              <a:rPr i="1" lang="fr" sz="1100">
                <a:solidFill>
                  <a:srgbClr val="21212B"/>
                </a:solidFill>
                <a:highlight>
                  <a:srgbClr val="FFFFFF"/>
                </a:highlight>
                <a:latin typeface="Hind Madurai"/>
                <a:ea typeface="Hind Madurai"/>
                <a:cs typeface="Hind Madurai"/>
                <a:sym typeface="Hind Madurai"/>
              </a:rPr>
              <a:t> et </a:t>
            </a:r>
            <a:r>
              <a:rPr i="1" lang="fr" sz="1100" u="sng">
                <a:solidFill>
                  <a:schemeClr val="hlink"/>
                </a:solidFill>
                <a:highlight>
                  <a:srgbClr val="FFFFFF"/>
                </a:highlight>
                <a:latin typeface="Hind Madurai"/>
                <a:ea typeface="Hind Madurai"/>
                <a:cs typeface="Hind Madurai"/>
                <a:sym typeface="Hind Madurai"/>
                <a:hlinkClick r:id="rId4"/>
              </a:rPr>
              <a:t>Pandas</a:t>
            </a:r>
            <a:r>
              <a:rPr lang="fr" sz="1100">
                <a:solidFill>
                  <a:srgbClr val="21212B"/>
                </a:solidFill>
                <a:highlight>
                  <a:srgbClr val="FFFFFF"/>
                </a:highlight>
                <a:latin typeface="Hind Madurai"/>
                <a:ea typeface="Hind Madurai"/>
                <a:cs typeface="Hind Madurai"/>
                <a:sym typeface="Hind Madurai"/>
              </a:rPr>
              <a:t> pour la gestion des données, l'analyse</a:t>
            </a:r>
            <a:endParaRPr sz="1100">
              <a:solidFill>
                <a:srgbClr val="21212B"/>
              </a:solidFill>
              <a:highlight>
                <a:srgbClr val="FFFFFF"/>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i="1" lang="fr" sz="1100" u="sng">
                <a:solidFill>
                  <a:schemeClr val="hlink"/>
                </a:solidFill>
                <a:highlight>
                  <a:srgbClr val="FFFFFF"/>
                </a:highlight>
                <a:latin typeface="Hind Madurai"/>
                <a:ea typeface="Hind Madurai"/>
                <a:cs typeface="Hind Madurai"/>
                <a:sym typeface="Hind Madurai"/>
                <a:hlinkClick r:id="rId5"/>
              </a:rPr>
              <a:t>Seaborn</a:t>
            </a:r>
            <a:r>
              <a:rPr lang="fr" sz="1100">
                <a:solidFill>
                  <a:srgbClr val="21212B"/>
                </a:solidFill>
                <a:highlight>
                  <a:srgbClr val="FFFFFF"/>
                </a:highlight>
                <a:latin typeface="Hind Madurai"/>
                <a:ea typeface="Hind Madurai"/>
                <a:cs typeface="Hind Madurai"/>
                <a:sym typeface="Hind Madurai"/>
              </a:rPr>
              <a:t> / </a:t>
            </a:r>
            <a:r>
              <a:rPr i="1" lang="fr" sz="1100">
                <a:solidFill>
                  <a:srgbClr val="21212B"/>
                </a:solidFill>
                <a:highlight>
                  <a:srgbClr val="FFFFFF"/>
                </a:highlight>
                <a:latin typeface="Hind Madurai"/>
                <a:ea typeface="Hind Madurai"/>
                <a:cs typeface="Hind Madurai"/>
                <a:sym typeface="Hind Madurai"/>
              </a:rPr>
              <a:t>Plotly</a:t>
            </a:r>
            <a:r>
              <a:rPr lang="fr" sz="1100">
                <a:solidFill>
                  <a:srgbClr val="21212B"/>
                </a:solidFill>
                <a:highlight>
                  <a:srgbClr val="FFFFFF"/>
                </a:highlight>
                <a:latin typeface="Hind Madurai"/>
                <a:ea typeface="Hind Madurai"/>
                <a:cs typeface="Hind Madurai"/>
                <a:sym typeface="Hind Madurai"/>
              </a:rPr>
              <a:t> / </a:t>
            </a:r>
            <a:r>
              <a:rPr i="1" lang="fr" sz="1100">
                <a:solidFill>
                  <a:srgbClr val="21212B"/>
                </a:solidFill>
                <a:highlight>
                  <a:srgbClr val="FFFFFF"/>
                </a:highlight>
                <a:latin typeface="Hind Madurai"/>
                <a:ea typeface="Hind Madurai"/>
                <a:cs typeface="Hind Madurai"/>
                <a:sym typeface="Hind Madurai"/>
              </a:rPr>
              <a:t>Dash</a:t>
            </a:r>
            <a:r>
              <a:rPr lang="fr" sz="1100">
                <a:solidFill>
                  <a:srgbClr val="21212B"/>
                </a:solidFill>
                <a:highlight>
                  <a:srgbClr val="FFFFFF"/>
                </a:highlight>
                <a:latin typeface="Hind Madurai"/>
                <a:ea typeface="Hind Madurai"/>
                <a:cs typeface="Hind Madurai"/>
                <a:sym typeface="Hind Madurai"/>
              </a:rPr>
              <a:t> pour la visualisation des données</a:t>
            </a:r>
            <a:endParaRPr sz="1100">
              <a:solidFill>
                <a:srgbClr val="21212B"/>
              </a:solidFill>
              <a:highlight>
                <a:srgbClr val="FFFFFF"/>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u="sng">
                <a:solidFill>
                  <a:schemeClr val="hlink"/>
                </a:solidFill>
                <a:highlight>
                  <a:srgbClr val="FFFFFF"/>
                </a:highlight>
                <a:latin typeface="Hind Madurai"/>
                <a:ea typeface="Hind Madurai"/>
                <a:cs typeface="Hind Madurai"/>
                <a:sym typeface="Hind Madurai"/>
                <a:hlinkClick r:id="rId6"/>
              </a:rPr>
              <a:t>Scikit-learn</a:t>
            </a:r>
            <a:r>
              <a:rPr lang="fr" sz="1100">
                <a:solidFill>
                  <a:srgbClr val="21212B"/>
                </a:solidFill>
                <a:highlight>
                  <a:srgbClr val="FFFFFF"/>
                </a:highlight>
                <a:latin typeface="Hind Madurai"/>
                <a:ea typeface="Hind Madurai"/>
                <a:cs typeface="Hind Madurai"/>
                <a:sym typeface="Hind Madurai"/>
              </a:rPr>
              <a:t>/</a:t>
            </a:r>
            <a:r>
              <a:rPr lang="fr" sz="1100" u="sng">
                <a:solidFill>
                  <a:schemeClr val="hlink"/>
                </a:solidFill>
                <a:highlight>
                  <a:srgbClr val="FFFFFF"/>
                </a:highlight>
                <a:latin typeface="Hind Madurai"/>
                <a:ea typeface="Hind Madurai"/>
                <a:cs typeface="Hind Madurai"/>
                <a:sym typeface="Hind Madurai"/>
                <a:hlinkClick r:id="rId7"/>
              </a:rPr>
              <a:t>Tensorflow</a:t>
            </a:r>
            <a:r>
              <a:rPr lang="fr" sz="1100">
                <a:solidFill>
                  <a:srgbClr val="21212B"/>
                </a:solidFill>
                <a:highlight>
                  <a:srgbClr val="FFFFFF"/>
                </a:highlight>
                <a:latin typeface="Hind Madurai"/>
                <a:ea typeface="Hind Madurai"/>
                <a:cs typeface="Hind Madurai"/>
                <a:sym typeface="Hind Madurai"/>
              </a:rPr>
              <a:t>/</a:t>
            </a:r>
            <a:r>
              <a:rPr lang="fr" sz="1100" u="sng">
                <a:solidFill>
                  <a:schemeClr val="hlink"/>
                </a:solidFill>
                <a:highlight>
                  <a:srgbClr val="FFFFFF"/>
                </a:highlight>
                <a:latin typeface="Hind Madurai"/>
                <a:ea typeface="Hind Madurai"/>
                <a:cs typeface="Hind Madurai"/>
                <a:sym typeface="Hind Madurai"/>
                <a:hlinkClick r:id="rId8"/>
              </a:rPr>
              <a:t>Pytorsh</a:t>
            </a:r>
            <a:r>
              <a:rPr lang="fr" sz="1100">
                <a:solidFill>
                  <a:srgbClr val="21212B"/>
                </a:solidFill>
                <a:highlight>
                  <a:srgbClr val="FFFFFF"/>
                </a:highlight>
                <a:latin typeface="Hind Madurai"/>
                <a:ea typeface="Hind Madurai"/>
                <a:cs typeface="Hind Madurai"/>
                <a:sym typeface="Hind Madurai"/>
              </a:rPr>
              <a:t> pour la conception de modèle</a:t>
            </a:r>
            <a:endParaRPr sz="1100">
              <a:latin typeface="Hind Madurai"/>
              <a:ea typeface="Hind Madurai"/>
              <a:cs typeface="Hind Madurai"/>
              <a:sym typeface="Hind Madurai"/>
            </a:endParaRPr>
          </a:p>
        </p:txBody>
      </p:sp>
      <p:pic>
        <p:nvPicPr>
          <p:cNvPr id="499" name="Google Shape;499;p50">
            <a:hlinkClick r:id="rId9"/>
          </p:cNvPr>
          <p:cNvPicPr preferRelativeResize="0"/>
          <p:nvPr/>
        </p:nvPicPr>
        <p:blipFill>
          <a:blip r:embed="rId10">
            <a:alphaModFix/>
          </a:blip>
          <a:stretch>
            <a:fillRect/>
          </a:stretch>
        </p:blipFill>
        <p:spPr>
          <a:xfrm>
            <a:off x="501287" y="2997225"/>
            <a:ext cx="1361848" cy="740125"/>
          </a:xfrm>
          <a:prstGeom prst="rect">
            <a:avLst/>
          </a:prstGeom>
          <a:noFill/>
          <a:ln>
            <a:noFill/>
          </a:ln>
        </p:spPr>
      </p:pic>
      <p:sp>
        <p:nvSpPr>
          <p:cNvPr id="500" name="Google Shape;500;p50"/>
          <p:cNvSpPr txBox="1"/>
          <p:nvPr/>
        </p:nvSpPr>
        <p:spPr>
          <a:xfrm>
            <a:off x="2045175" y="2911675"/>
            <a:ext cx="6501300" cy="194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De nombreuses entreprises dans le secteur de l’intelligence artificielle mettent à disposition leur API pour permettre aux </a:t>
            </a:r>
            <a:r>
              <a:rPr lang="fr" sz="1100">
                <a:solidFill>
                  <a:srgbClr val="21212B"/>
                </a:solidFill>
                <a:highlight>
                  <a:srgbClr val="FFFFFF"/>
                </a:highlight>
                <a:latin typeface="Hind Madurai"/>
                <a:ea typeface="Hind Madurai"/>
                <a:cs typeface="Hind Madurai"/>
                <a:sym typeface="Hind Madurai"/>
              </a:rPr>
              <a:t>développeurs</a:t>
            </a:r>
            <a:r>
              <a:rPr lang="fr" sz="1100">
                <a:solidFill>
                  <a:srgbClr val="21212B"/>
                </a:solidFill>
                <a:highlight>
                  <a:srgbClr val="FFFFFF"/>
                </a:highlight>
                <a:latin typeface="Hind Madurai"/>
                <a:ea typeface="Hind Madurai"/>
                <a:cs typeface="Hind Madurai"/>
                <a:sym typeface="Hind Madurai"/>
              </a:rPr>
              <a:t> d’accéder à leurs modèles, on peut citer par exemple :</a:t>
            </a:r>
            <a:endParaRPr sz="1100">
              <a:solidFill>
                <a:srgbClr val="21212B"/>
              </a:solidFill>
              <a:highlight>
                <a:srgbClr val="FFFFFF"/>
              </a:highlight>
              <a:latin typeface="Hind Madurai"/>
              <a:ea typeface="Hind Madurai"/>
              <a:cs typeface="Hind Madurai"/>
              <a:sym typeface="Hind Madurai"/>
            </a:endParaRPr>
          </a:p>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 </a:t>
            </a:r>
            <a:r>
              <a:rPr lang="fr" sz="1100" u="sng">
                <a:solidFill>
                  <a:schemeClr val="accent2"/>
                </a:solidFill>
                <a:highlight>
                  <a:srgbClr val="FFFFFF"/>
                </a:highlight>
                <a:latin typeface="Hind Madurai"/>
                <a:ea typeface="Hind Madurai"/>
                <a:cs typeface="Hind Madurai"/>
                <a:sym typeface="Hind Madurai"/>
                <a:hlinkClick r:id="rId11">
                  <a:extLst>
                    <a:ext uri="{A12FA001-AC4F-418D-AE19-62706E023703}">
                      <ahyp:hlinkClr val="tx"/>
                    </a:ext>
                  </a:extLst>
                </a:hlinkClick>
              </a:rPr>
              <a:t>OpenAI</a:t>
            </a:r>
            <a:r>
              <a:rPr lang="fr" sz="1100">
                <a:solidFill>
                  <a:srgbClr val="21212B"/>
                </a:solidFill>
                <a:highlight>
                  <a:srgbClr val="FFFFFF"/>
                </a:highlight>
                <a:latin typeface="Hind Madurai"/>
                <a:ea typeface="Hind Madurai"/>
                <a:cs typeface="Hind Madurai"/>
                <a:sym typeface="Hind Madurai"/>
              </a:rPr>
              <a:t> est un laboratoire de recherche en intelligence artificielle composé de la société à but lucratif OpenAI LP et de sa société mère, l'association à but non-lucratif OpenAI Inc. La société a été fondée en 2015 dans le but de promouvoir et de développer une IAG conviviale.</a:t>
            </a:r>
            <a:endParaRPr sz="1100">
              <a:solidFill>
                <a:srgbClr val="21212B"/>
              </a:solidFill>
              <a:highlight>
                <a:srgbClr val="FFFFFF"/>
              </a:highlight>
              <a:latin typeface="Hind Madurai"/>
              <a:ea typeface="Hind Madurai"/>
              <a:cs typeface="Hind Madurai"/>
              <a:sym typeface="Hind Madurai"/>
            </a:endParaRPr>
          </a:p>
          <a:p>
            <a:pPr indent="0" lvl="0" marL="0" rtl="0" algn="l">
              <a:lnSpc>
                <a:spcPct val="115000"/>
              </a:lnSpc>
              <a:spcBef>
                <a:spcPts val="900"/>
              </a:spcBef>
              <a:spcAft>
                <a:spcPts val="900"/>
              </a:spcAft>
              <a:buNone/>
            </a:pPr>
            <a:r>
              <a:rPr lang="fr" sz="1100">
                <a:solidFill>
                  <a:srgbClr val="21212B"/>
                </a:solidFill>
                <a:highlight>
                  <a:srgbClr val="FFFFFF"/>
                </a:highlight>
                <a:latin typeface="Hind Madurai"/>
                <a:ea typeface="Hind Madurai"/>
                <a:cs typeface="Hind Madurai"/>
                <a:sym typeface="Hind Madurai"/>
              </a:rPr>
              <a:t>→ </a:t>
            </a:r>
            <a:r>
              <a:rPr lang="fr" sz="1100" u="sng">
                <a:solidFill>
                  <a:schemeClr val="accent2"/>
                </a:solidFill>
                <a:highlight>
                  <a:srgbClr val="FFFFFF"/>
                </a:highlight>
                <a:latin typeface="Hind Madurai"/>
                <a:ea typeface="Hind Madurai"/>
                <a:cs typeface="Hind Madurai"/>
                <a:sym typeface="Hind Madurai"/>
                <a:hlinkClick r:id="rId12">
                  <a:extLst>
                    <a:ext uri="{A12FA001-AC4F-418D-AE19-62706E023703}">
                      <ahyp:hlinkClr val="tx"/>
                    </a:ext>
                  </a:extLst>
                </a:hlinkClick>
              </a:rPr>
              <a:t>HuggingFace</a:t>
            </a:r>
            <a:r>
              <a:rPr lang="fr" sz="1100">
                <a:solidFill>
                  <a:srgbClr val="21212B"/>
                </a:solidFill>
                <a:highlight>
                  <a:srgbClr val="FFFFFF"/>
                </a:highlight>
                <a:latin typeface="Hind Madurai"/>
                <a:ea typeface="Hind Madurai"/>
                <a:cs typeface="Hind Madurai"/>
                <a:sym typeface="Hind Madurai"/>
              </a:rPr>
              <a:t> est une entreprise spécialisée dans le domaine de l'intelligence artificielle (IA) et du traitement du langage naturel (NLP). Elle est particulièrement connue pour sa plateforme open-source et sa bibliothèque de modèles de traitement du langage naturel appelée "Transformers".</a:t>
            </a:r>
            <a:endParaRPr sz="1100">
              <a:solidFill>
                <a:srgbClr val="21212B"/>
              </a:solidFill>
              <a:highlight>
                <a:srgbClr val="FFFFFF"/>
              </a:highlight>
              <a:latin typeface="Hind Madurai"/>
              <a:ea typeface="Hind Madurai"/>
              <a:cs typeface="Hind Madurai"/>
              <a:sym typeface="Hind Madurai"/>
            </a:endParaRPr>
          </a:p>
        </p:txBody>
      </p:sp>
      <p:pic>
        <p:nvPicPr>
          <p:cNvPr id="501" name="Google Shape;501;p50"/>
          <p:cNvPicPr preferRelativeResize="0"/>
          <p:nvPr/>
        </p:nvPicPr>
        <p:blipFill>
          <a:blip r:embed="rId13">
            <a:alphaModFix/>
          </a:blip>
          <a:stretch>
            <a:fillRect/>
          </a:stretch>
        </p:blipFill>
        <p:spPr>
          <a:xfrm>
            <a:off x="5242150" y="966900"/>
            <a:ext cx="2260341" cy="1695250"/>
          </a:xfrm>
          <a:prstGeom prst="rect">
            <a:avLst/>
          </a:prstGeom>
          <a:noFill/>
          <a:ln>
            <a:noFill/>
          </a:ln>
        </p:spPr>
      </p:pic>
      <p:pic>
        <p:nvPicPr>
          <p:cNvPr id="502" name="Google Shape;502;p50"/>
          <p:cNvPicPr preferRelativeResize="0"/>
          <p:nvPr/>
        </p:nvPicPr>
        <p:blipFill>
          <a:blip r:embed="rId14">
            <a:alphaModFix/>
          </a:blip>
          <a:stretch>
            <a:fillRect/>
          </a:stretch>
        </p:blipFill>
        <p:spPr>
          <a:xfrm>
            <a:off x="501275" y="4029200"/>
            <a:ext cx="1361851" cy="908917"/>
          </a:xfrm>
          <a:prstGeom prst="rect">
            <a:avLst/>
          </a:prstGeom>
          <a:noFill/>
          <a:ln>
            <a:noFill/>
          </a:ln>
        </p:spPr>
      </p:pic>
      <p:sp>
        <p:nvSpPr>
          <p:cNvPr id="503" name="Google Shape;503;p50"/>
          <p:cNvSpPr/>
          <p:nvPr/>
        </p:nvSpPr>
        <p:spPr>
          <a:xfrm>
            <a:off x="277450" y="862050"/>
            <a:ext cx="40923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Data science / Intelligence Artificielle</a:t>
            </a:r>
            <a:endParaRPr b="1" sz="16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1"/>
          <p:cNvSpPr/>
          <p:nvPr/>
        </p:nvSpPr>
        <p:spPr>
          <a:xfrm>
            <a:off x="277450" y="2299600"/>
            <a:ext cx="3283800" cy="513000"/>
          </a:xfrm>
          <a:prstGeom prst="rect">
            <a:avLst/>
          </a:prstGeom>
          <a:solidFill>
            <a:schemeClr val="dk1"/>
          </a:solidFill>
          <a:ln>
            <a:noFill/>
          </a:ln>
        </p:spPr>
        <p:txBody>
          <a:bodyPr anchorCtr="0" anchor="ctr" bIns="34275" lIns="68575" spcFirstLastPara="1" rIns="68575" wrap="square" tIns="34275">
            <a:noAutofit/>
          </a:bodyPr>
          <a:lstStyle/>
          <a:p>
            <a:pPr indent="0" lvl="0" marL="0" rtl="0" algn="ctr">
              <a:spcBef>
                <a:spcPts val="0"/>
              </a:spcBef>
              <a:spcAft>
                <a:spcPts val="0"/>
              </a:spcAft>
              <a:buSzPts val="800"/>
              <a:buNone/>
            </a:pPr>
            <a:r>
              <a:rPr b="1" lang="fr">
                <a:solidFill>
                  <a:srgbClr val="FFFFFF"/>
                </a:solidFill>
              </a:rPr>
              <a:t>Bibliothèques Data Science</a:t>
            </a:r>
            <a:endParaRPr sz="2000">
              <a:solidFill>
                <a:srgbClr val="FFFFFF"/>
              </a:solidFill>
            </a:endParaRPr>
          </a:p>
        </p:txBody>
      </p:sp>
      <p:pic>
        <p:nvPicPr>
          <p:cNvPr id="509" name="Google Shape;509;p51">
            <a:hlinkClick r:id="rId3"/>
          </p:cNvPr>
          <p:cNvPicPr preferRelativeResize="0"/>
          <p:nvPr/>
        </p:nvPicPr>
        <p:blipFill>
          <a:blip r:embed="rId4">
            <a:alphaModFix/>
          </a:blip>
          <a:stretch>
            <a:fillRect/>
          </a:stretch>
        </p:blipFill>
        <p:spPr>
          <a:xfrm>
            <a:off x="1853613" y="3615286"/>
            <a:ext cx="1410876" cy="570225"/>
          </a:xfrm>
          <a:prstGeom prst="rect">
            <a:avLst/>
          </a:prstGeom>
          <a:noFill/>
          <a:ln>
            <a:noFill/>
          </a:ln>
        </p:spPr>
      </p:pic>
      <p:pic>
        <p:nvPicPr>
          <p:cNvPr id="510" name="Google Shape;510;p51">
            <a:hlinkClick r:id="rId5"/>
          </p:cNvPr>
          <p:cNvPicPr preferRelativeResize="0"/>
          <p:nvPr/>
        </p:nvPicPr>
        <p:blipFill rotWithShape="1">
          <a:blip r:embed="rId6">
            <a:alphaModFix/>
          </a:blip>
          <a:srcRect b="0" l="0" r="0" t="10185"/>
          <a:stretch/>
        </p:blipFill>
        <p:spPr>
          <a:xfrm>
            <a:off x="307375" y="3615287"/>
            <a:ext cx="1410876" cy="570225"/>
          </a:xfrm>
          <a:prstGeom prst="rect">
            <a:avLst/>
          </a:prstGeom>
          <a:noFill/>
          <a:ln>
            <a:noFill/>
          </a:ln>
        </p:spPr>
      </p:pic>
      <p:pic>
        <p:nvPicPr>
          <p:cNvPr id="511" name="Google Shape;511;p51">
            <a:hlinkClick r:id="rId7"/>
          </p:cNvPr>
          <p:cNvPicPr preferRelativeResize="0"/>
          <p:nvPr/>
        </p:nvPicPr>
        <p:blipFill>
          <a:blip r:embed="rId8">
            <a:alphaModFix/>
          </a:blip>
          <a:stretch>
            <a:fillRect/>
          </a:stretch>
        </p:blipFill>
        <p:spPr>
          <a:xfrm>
            <a:off x="3600500" y="3698065"/>
            <a:ext cx="1410875" cy="404633"/>
          </a:xfrm>
          <a:prstGeom prst="rect">
            <a:avLst/>
          </a:prstGeom>
          <a:noFill/>
          <a:ln>
            <a:noFill/>
          </a:ln>
        </p:spPr>
      </p:pic>
      <p:pic>
        <p:nvPicPr>
          <p:cNvPr id="512" name="Google Shape;512;p51">
            <a:hlinkClick r:id="rId9"/>
          </p:cNvPr>
          <p:cNvPicPr preferRelativeResize="0"/>
          <p:nvPr/>
        </p:nvPicPr>
        <p:blipFill>
          <a:blip r:embed="rId10">
            <a:alphaModFix/>
          </a:blip>
          <a:stretch>
            <a:fillRect/>
          </a:stretch>
        </p:blipFill>
        <p:spPr>
          <a:xfrm>
            <a:off x="7575096" y="3865361"/>
            <a:ext cx="586341" cy="679650"/>
          </a:xfrm>
          <a:prstGeom prst="rect">
            <a:avLst/>
          </a:prstGeom>
          <a:noFill/>
          <a:ln>
            <a:noFill/>
          </a:ln>
        </p:spPr>
      </p:pic>
      <p:pic>
        <p:nvPicPr>
          <p:cNvPr id="513" name="Google Shape;513;p51">
            <a:hlinkClick r:id="rId11"/>
          </p:cNvPr>
          <p:cNvPicPr preferRelativeResize="0"/>
          <p:nvPr/>
        </p:nvPicPr>
        <p:blipFill>
          <a:blip r:embed="rId12">
            <a:alphaModFix/>
          </a:blip>
          <a:stretch>
            <a:fillRect/>
          </a:stretch>
        </p:blipFill>
        <p:spPr>
          <a:xfrm>
            <a:off x="5646912" y="650550"/>
            <a:ext cx="1359276" cy="679638"/>
          </a:xfrm>
          <a:prstGeom prst="rect">
            <a:avLst/>
          </a:prstGeom>
          <a:noFill/>
          <a:ln>
            <a:noFill/>
          </a:ln>
        </p:spPr>
      </p:pic>
      <p:pic>
        <p:nvPicPr>
          <p:cNvPr id="514" name="Google Shape;514;p51">
            <a:hlinkClick r:id="rId13"/>
          </p:cNvPr>
          <p:cNvPicPr preferRelativeResize="0"/>
          <p:nvPr/>
        </p:nvPicPr>
        <p:blipFill>
          <a:blip r:embed="rId14">
            <a:alphaModFix/>
          </a:blip>
          <a:stretch>
            <a:fillRect/>
          </a:stretch>
        </p:blipFill>
        <p:spPr>
          <a:xfrm>
            <a:off x="5777347" y="3865362"/>
            <a:ext cx="1537623" cy="679650"/>
          </a:xfrm>
          <a:prstGeom prst="rect">
            <a:avLst/>
          </a:prstGeom>
          <a:noFill/>
          <a:ln>
            <a:noFill/>
          </a:ln>
        </p:spPr>
      </p:pic>
      <p:sp>
        <p:nvSpPr>
          <p:cNvPr id="515" name="Google Shape;515;p51"/>
          <p:cNvSpPr/>
          <p:nvPr/>
        </p:nvSpPr>
        <p:spPr>
          <a:xfrm>
            <a:off x="5646900" y="2299600"/>
            <a:ext cx="1798500" cy="513000"/>
          </a:xfrm>
          <a:prstGeom prst="rect">
            <a:avLst/>
          </a:prstGeom>
          <a:solidFill>
            <a:schemeClr val="dk1"/>
          </a:solidFill>
          <a:ln>
            <a:noFill/>
          </a:ln>
        </p:spPr>
        <p:txBody>
          <a:bodyPr anchorCtr="0" anchor="ctr" bIns="34275" lIns="68575" spcFirstLastPara="1" rIns="68575" wrap="square" tIns="34275">
            <a:noAutofit/>
          </a:bodyPr>
          <a:lstStyle/>
          <a:p>
            <a:pPr indent="0" lvl="0" marL="0" rtl="0" algn="ctr">
              <a:spcBef>
                <a:spcPts val="0"/>
              </a:spcBef>
              <a:spcAft>
                <a:spcPts val="0"/>
              </a:spcAft>
              <a:buSzPts val="800"/>
              <a:buNone/>
            </a:pPr>
            <a:r>
              <a:rPr b="1" lang="fr">
                <a:solidFill>
                  <a:srgbClr val="FFFFFF"/>
                </a:solidFill>
              </a:rPr>
              <a:t>Les Notebooks</a:t>
            </a:r>
            <a:endParaRPr sz="2000">
              <a:solidFill>
                <a:srgbClr val="FFFFFF"/>
              </a:solidFill>
            </a:endParaRPr>
          </a:p>
        </p:txBody>
      </p:sp>
      <p:pic>
        <p:nvPicPr>
          <p:cNvPr id="516" name="Google Shape;516;p51">
            <a:hlinkClick r:id="rId15"/>
          </p:cNvPr>
          <p:cNvPicPr preferRelativeResize="0"/>
          <p:nvPr/>
        </p:nvPicPr>
        <p:blipFill rotWithShape="1">
          <a:blip r:embed="rId16">
            <a:alphaModFix/>
          </a:blip>
          <a:srcRect b="0" l="0" r="0" t="59038"/>
          <a:stretch/>
        </p:blipFill>
        <p:spPr>
          <a:xfrm>
            <a:off x="1853625" y="4345362"/>
            <a:ext cx="1650075" cy="450600"/>
          </a:xfrm>
          <a:prstGeom prst="rect">
            <a:avLst/>
          </a:prstGeom>
          <a:noFill/>
          <a:ln>
            <a:noFill/>
          </a:ln>
        </p:spPr>
      </p:pic>
      <p:pic>
        <p:nvPicPr>
          <p:cNvPr id="517" name="Google Shape;517;p51">
            <a:hlinkClick r:id="rId17"/>
          </p:cNvPr>
          <p:cNvPicPr preferRelativeResize="0"/>
          <p:nvPr/>
        </p:nvPicPr>
        <p:blipFill>
          <a:blip r:embed="rId18">
            <a:alphaModFix/>
          </a:blip>
          <a:stretch>
            <a:fillRect/>
          </a:stretch>
        </p:blipFill>
        <p:spPr>
          <a:xfrm>
            <a:off x="503075" y="4296250"/>
            <a:ext cx="1019475" cy="548801"/>
          </a:xfrm>
          <a:prstGeom prst="rect">
            <a:avLst/>
          </a:prstGeom>
          <a:noFill/>
          <a:ln>
            <a:noFill/>
          </a:ln>
        </p:spPr>
      </p:pic>
      <p:pic>
        <p:nvPicPr>
          <p:cNvPr id="518" name="Google Shape;518;p51">
            <a:hlinkClick r:id="rId19"/>
          </p:cNvPr>
          <p:cNvPicPr preferRelativeResize="0"/>
          <p:nvPr/>
        </p:nvPicPr>
        <p:blipFill rotWithShape="1">
          <a:blip r:embed="rId16">
            <a:alphaModFix/>
          </a:blip>
          <a:srcRect b="59038" l="0" r="0" t="0"/>
          <a:stretch/>
        </p:blipFill>
        <p:spPr>
          <a:xfrm>
            <a:off x="3637513" y="4345339"/>
            <a:ext cx="1650075" cy="450600"/>
          </a:xfrm>
          <a:prstGeom prst="rect">
            <a:avLst/>
          </a:prstGeom>
          <a:noFill/>
          <a:ln>
            <a:noFill/>
          </a:ln>
        </p:spPr>
      </p:pic>
      <p:cxnSp>
        <p:nvCxnSpPr>
          <p:cNvPr id="519" name="Google Shape;519;p51"/>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520" name="Google Shape;520;p51"/>
          <p:cNvSpPr txBox="1"/>
          <p:nvPr/>
        </p:nvSpPr>
        <p:spPr>
          <a:xfrm>
            <a:off x="0" y="0"/>
            <a:ext cx="628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pic>
        <p:nvPicPr>
          <p:cNvPr id="521" name="Google Shape;521;p51">
            <a:hlinkClick r:id="rId20"/>
          </p:cNvPr>
          <p:cNvPicPr preferRelativeResize="0"/>
          <p:nvPr/>
        </p:nvPicPr>
        <p:blipFill>
          <a:blip r:embed="rId21">
            <a:alphaModFix/>
          </a:blip>
          <a:stretch>
            <a:fillRect/>
          </a:stretch>
        </p:blipFill>
        <p:spPr>
          <a:xfrm>
            <a:off x="6464775" y="1517538"/>
            <a:ext cx="532375" cy="532355"/>
          </a:xfrm>
          <a:prstGeom prst="rect">
            <a:avLst/>
          </a:prstGeom>
          <a:noFill/>
          <a:ln>
            <a:noFill/>
          </a:ln>
        </p:spPr>
      </p:pic>
      <p:pic>
        <p:nvPicPr>
          <p:cNvPr id="522" name="Google Shape;522;p51">
            <a:hlinkClick r:id="rId22"/>
          </p:cNvPr>
          <p:cNvPicPr preferRelativeResize="0"/>
          <p:nvPr/>
        </p:nvPicPr>
        <p:blipFill>
          <a:blip r:embed="rId23">
            <a:alphaModFix/>
          </a:blip>
          <a:stretch>
            <a:fillRect/>
          </a:stretch>
        </p:blipFill>
        <p:spPr>
          <a:xfrm>
            <a:off x="7158649" y="1517515"/>
            <a:ext cx="532374" cy="532396"/>
          </a:xfrm>
          <a:prstGeom prst="rect">
            <a:avLst/>
          </a:prstGeom>
          <a:noFill/>
          <a:ln>
            <a:noFill/>
          </a:ln>
        </p:spPr>
      </p:pic>
      <p:pic>
        <p:nvPicPr>
          <p:cNvPr id="523" name="Google Shape;523;p51">
            <a:hlinkClick r:id="rId24"/>
          </p:cNvPr>
          <p:cNvPicPr preferRelativeResize="0"/>
          <p:nvPr/>
        </p:nvPicPr>
        <p:blipFill>
          <a:blip r:embed="rId25">
            <a:alphaModFix/>
          </a:blip>
          <a:stretch>
            <a:fillRect/>
          </a:stretch>
        </p:blipFill>
        <p:spPr>
          <a:xfrm>
            <a:off x="7691025" y="1517534"/>
            <a:ext cx="1064751" cy="532376"/>
          </a:xfrm>
          <a:prstGeom prst="rect">
            <a:avLst/>
          </a:prstGeom>
          <a:noFill/>
          <a:ln>
            <a:noFill/>
          </a:ln>
        </p:spPr>
      </p:pic>
      <p:pic>
        <p:nvPicPr>
          <p:cNvPr id="524" name="Google Shape;524;p51">
            <a:hlinkClick r:id="rId26"/>
          </p:cNvPr>
          <p:cNvPicPr preferRelativeResize="0"/>
          <p:nvPr/>
        </p:nvPicPr>
        <p:blipFill>
          <a:blip r:embed="rId27">
            <a:alphaModFix/>
          </a:blip>
          <a:stretch>
            <a:fillRect/>
          </a:stretch>
        </p:blipFill>
        <p:spPr>
          <a:xfrm>
            <a:off x="5799302" y="1539928"/>
            <a:ext cx="532371" cy="487566"/>
          </a:xfrm>
          <a:prstGeom prst="rect">
            <a:avLst/>
          </a:prstGeom>
          <a:noFill/>
          <a:ln>
            <a:noFill/>
          </a:ln>
        </p:spPr>
      </p:pic>
      <p:sp>
        <p:nvSpPr>
          <p:cNvPr id="525" name="Google Shape;525;p51"/>
          <p:cNvSpPr txBox="1"/>
          <p:nvPr/>
        </p:nvSpPr>
        <p:spPr>
          <a:xfrm>
            <a:off x="268325" y="1379225"/>
            <a:ext cx="4704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highlight>
                  <a:srgbClr val="FFFFFF"/>
                </a:highlight>
                <a:latin typeface="Hind Madurai"/>
                <a:ea typeface="Hind Madurai"/>
                <a:cs typeface="Hind Madurai"/>
                <a:sym typeface="Hind Madurai"/>
              </a:rPr>
              <a:t>Un IDE, ou Environnement de Développement Intégré (Integrated Development Environment en anglais), est un logiciel ou une application qui offre un ensemble d'outils et de fonctionnalités destiné à simplifier le processus de développement de logiciels. </a:t>
            </a:r>
            <a:endParaRPr sz="1100">
              <a:solidFill>
                <a:srgbClr val="1F1F1F"/>
              </a:solidFill>
              <a:highlight>
                <a:srgbClr val="FFFFFF"/>
              </a:highlight>
              <a:latin typeface="Hind Madurai"/>
              <a:ea typeface="Hind Madurai"/>
              <a:cs typeface="Hind Madurai"/>
              <a:sym typeface="Hind Madurai"/>
            </a:endParaRPr>
          </a:p>
        </p:txBody>
      </p:sp>
      <p:sp>
        <p:nvSpPr>
          <p:cNvPr id="526" name="Google Shape;526;p51"/>
          <p:cNvSpPr txBox="1"/>
          <p:nvPr/>
        </p:nvSpPr>
        <p:spPr>
          <a:xfrm>
            <a:off x="307375" y="2867600"/>
            <a:ext cx="474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highlight>
                  <a:srgbClr val="FFFFFF"/>
                </a:highlight>
                <a:latin typeface="Hind Madurai"/>
                <a:ea typeface="Hind Madurai"/>
                <a:cs typeface="Hind Madurai"/>
                <a:sym typeface="Hind Madurai"/>
              </a:rPr>
              <a:t>Une bibliothèque est un ensemble de fonctions, de classes et de modules préécrits et réutilisables qui peuvent être utilisés pour simplifier le développement de logiciels. </a:t>
            </a:r>
            <a:endParaRPr sz="1100">
              <a:solidFill>
                <a:srgbClr val="1F1F1F"/>
              </a:solidFill>
              <a:highlight>
                <a:srgbClr val="FFFFFF"/>
              </a:highlight>
              <a:latin typeface="Hind Madurai"/>
              <a:ea typeface="Hind Madurai"/>
              <a:cs typeface="Hind Madurai"/>
              <a:sym typeface="Hind Madurai"/>
            </a:endParaRPr>
          </a:p>
        </p:txBody>
      </p:sp>
      <p:sp>
        <p:nvSpPr>
          <p:cNvPr id="527" name="Google Shape;527;p51"/>
          <p:cNvSpPr txBox="1"/>
          <p:nvPr/>
        </p:nvSpPr>
        <p:spPr>
          <a:xfrm>
            <a:off x="5630538" y="2875625"/>
            <a:ext cx="32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highlight>
                  <a:srgbClr val="FFFFFF"/>
                </a:highlight>
                <a:latin typeface="Hind Madurai"/>
                <a:ea typeface="Hind Madurai"/>
                <a:cs typeface="Hind Madurai"/>
                <a:sym typeface="Hind Madurai"/>
              </a:rPr>
              <a:t>Un notebook est une interface utilisateur qui permet aux utilisateurs de combiner du code, des textes explicatifs, des images, des graphiques et des résultats dans un seul document interactif.</a:t>
            </a:r>
            <a:endParaRPr sz="1100">
              <a:solidFill>
                <a:srgbClr val="1F1F1F"/>
              </a:solidFill>
              <a:highlight>
                <a:srgbClr val="FFFFFF"/>
              </a:highlight>
              <a:latin typeface="Hind Madurai"/>
              <a:ea typeface="Hind Madurai"/>
              <a:cs typeface="Hind Madurai"/>
              <a:sym typeface="Hind Madurai"/>
            </a:endParaRPr>
          </a:p>
        </p:txBody>
      </p:sp>
      <p:pic>
        <p:nvPicPr>
          <p:cNvPr id="528" name="Google Shape;528;p51">
            <a:hlinkClick r:id="rId28"/>
          </p:cNvPr>
          <p:cNvPicPr preferRelativeResize="0"/>
          <p:nvPr/>
        </p:nvPicPr>
        <p:blipFill>
          <a:blip r:embed="rId29">
            <a:alphaModFix/>
          </a:blip>
          <a:stretch>
            <a:fillRect/>
          </a:stretch>
        </p:blipFill>
        <p:spPr>
          <a:xfrm>
            <a:off x="7171749" y="659888"/>
            <a:ext cx="1584976" cy="718725"/>
          </a:xfrm>
          <a:prstGeom prst="rect">
            <a:avLst/>
          </a:prstGeom>
          <a:noFill/>
          <a:ln>
            <a:noFill/>
          </a:ln>
        </p:spPr>
      </p:pic>
      <p:sp>
        <p:nvSpPr>
          <p:cNvPr id="529" name="Google Shape;529;p51"/>
          <p:cNvSpPr/>
          <p:nvPr/>
        </p:nvSpPr>
        <p:spPr>
          <a:xfrm>
            <a:off x="277450" y="862050"/>
            <a:ext cx="50751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Environnement de </a:t>
            </a:r>
            <a:r>
              <a:rPr b="1" lang="fr" sz="1600">
                <a:solidFill>
                  <a:srgbClr val="FFFFFF"/>
                </a:solidFill>
              </a:rPr>
              <a:t>développement Intégré (IDE)</a:t>
            </a:r>
            <a:endParaRPr b="1" sz="1600">
              <a:solidFill>
                <a:srgbClr val="FFFFFF"/>
              </a:solidFill>
            </a:endParaRPr>
          </a:p>
        </p:txBody>
      </p:sp>
      <p:sp>
        <p:nvSpPr>
          <p:cNvPr id="530" name="Google Shape;530;p51"/>
          <p:cNvSpPr txBox="1"/>
          <p:nvPr/>
        </p:nvSpPr>
        <p:spPr>
          <a:xfrm>
            <a:off x="5660550" y="4672825"/>
            <a:ext cx="3253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100">
                <a:latin typeface="Hind Madurai"/>
                <a:ea typeface="Hind Madurai"/>
                <a:cs typeface="Hind Madurai"/>
                <a:sym typeface="Hind Madurai"/>
              </a:rPr>
              <a:t>Accédez au support de cours en suivant ce </a:t>
            </a:r>
            <a:r>
              <a:rPr b="1" lang="fr" sz="1100" u="sng">
                <a:solidFill>
                  <a:schemeClr val="hlink"/>
                </a:solidFill>
                <a:latin typeface="Hind Madurai"/>
                <a:ea typeface="Hind Madurai"/>
                <a:cs typeface="Hind Madurai"/>
                <a:sym typeface="Hind Madurai"/>
                <a:hlinkClick r:id="rId30"/>
              </a:rPr>
              <a:t>lien</a:t>
            </a:r>
            <a:r>
              <a:rPr b="1" lang="fr" sz="1100">
                <a:latin typeface="Hind Madurai"/>
                <a:ea typeface="Hind Madurai"/>
                <a:cs typeface="Hind Madurai"/>
                <a:sym typeface="Hind Madurai"/>
              </a:rPr>
              <a:t>.</a:t>
            </a:r>
            <a:endParaRPr b="1" sz="1100">
              <a:latin typeface="Hind Madurai"/>
              <a:ea typeface="Hind Madurai"/>
              <a:cs typeface="Hind Madurai"/>
              <a:sym typeface="Hind Madura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cxnSp>
        <p:nvCxnSpPr>
          <p:cNvPr id="535" name="Google Shape;535;p52"/>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536" name="Google Shape;536;p52"/>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537" name="Google Shape;537;p52"/>
          <p:cNvSpPr txBox="1"/>
          <p:nvPr/>
        </p:nvSpPr>
        <p:spPr>
          <a:xfrm>
            <a:off x="277450" y="1518350"/>
            <a:ext cx="8153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La programmation orientée objet (POO) est un paradigme de programmation qui se base sur le concept </a:t>
            </a:r>
            <a:r>
              <a:rPr b="1" i="1" lang="fr" sz="1100">
                <a:solidFill>
                  <a:srgbClr val="1F1F1F"/>
                </a:solidFill>
                <a:latin typeface="Hind Madurai"/>
                <a:ea typeface="Hind Madurai"/>
                <a:cs typeface="Hind Madurai"/>
                <a:sym typeface="Hind Madurai"/>
              </a:rPr>
              <a:t>d'objets</a:t>
            </a:r>
            <a:r>
              <a:rPr lang="fr" sz="1100">
                <a:solidFill>
                  <a:srgbClr val="1F1F1F"/>
                </a:solidFill>
                <a:latin typeface="Hind Madurai"/>
                <a:ea typeface="Hind Madurai"/>
                <a:cs typeface="Hind Madurai"/>
                <a:sym typeface="Hind Madurai"/>
              </a:rPr>
              <a:t> pour organiser et structurer le code. Les objets sont des instances de classes, et les classes sont des modèles ou des plans qui définissent les attributs (variables) et les méthodes (fonctions) que les objets peuvent avoir.</a:t>
            </a:r>
            <a:endParaRPr sz="1100">
              <a:solidFill>
                <a:srgbClr val="1F1F1F"/>
              </a:solidFill>
              <a:latin typeface="Hind Madurai"/>
              <a:ea typeface="Hind Madurai"/>
              <a:cs typeface="Hind Madurai"/>
              <a:sym typeface="Hind Madurai"/>
            </a:endParaRPr>
          </a:p>
        </p:txBody>
      </p:sp>
      <p:pic>
        <p:nvPicPr>
          <p:cNvPr id="538" name="Google Shape;538;p52"/>
          <p:cNvPicPr preferRelativeResize="0"/>
          <p:nvPr/>
        </p:nvPicPr>
        <p:blipFill>
          <a:blip r:embed="rId3">
            <a:alphaModFix/>
          </a:blip>
          <a:stretch>
            <a:fillRect/>
          </a:stretch>
        </p:blipFill>
        <p:spPr>
          <a:xfrm>
            <a:off x="277450" y="2429475"/>
            <a:ext cx="3619500" cy="1828800"/>
          </a:xfrm>
          <a:prstGeom prst="rect">
            <a:avLst/>
          </a:prstGeom>
          <a:noFill/>
          <a:ln>
            <a:noFill/>
          </a:ln>
        </p:spPr>
      </p:pic>
      <p:sp>
        <p:nvSpPr>
          <p:cNvPr id="539" name="Google Shape;539;p52"/>
          <p:cNvSpPr txBox="1"/>
          <p:nvPr/>
        </p:nvSpPr>
        <p:spPr>
          <a:xfrm>
            <a:off x="4014250" y="2712625"/>
            <a:ext cx="4540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Les objets sont constitués d'attributs et de méthodes.</a:t>
            </a:r>
            <a:endParaRPr sz="1100">
              <a:solidFill>
                <a:srgbClr val="1F1F1F"/>
              </a:solidFill>
              <a:latin typeface="Hind Madurai"/>
              <a:ea typeface="Hind Madurai"/>
              <a:cs typeface="Hind Madurai"/>
              <a:sym typeface="Hind Madurai"/>
            </a:endParaRPr>
          </a:p>
          <a:p>
            <a:pPr indent="0" lvl="0" marL="0" rtl="0" algn="l">
              <a:spcBef>
                <a:spcPts val="0"/>
              </a:spcBef>
              <a:spcAft>
                <a:spcPts val="0"/>
              </a:spcAft>
              <a:buNone/>
            </a:pPr>
            <a:r>
              <a:t/>
            </a:r>
            <a:endParaRPr sz="1100">
              <a:solidFill>
                <a:srgbClr val="1F1F1F"/>
              </a:solidFill>
              <a:latin typeface="Hind Madurai"/>
              <a:ea typeface="Hind Madurai"/>
              <a:cs typeface="Hind Madurai"/>
              <a:sym typeface="Hind Madurai"/>
            </a:endParaRPr>
          </a:p>
          <a:p>
            <a:pPr indent="-298450" lvl="0" marL="457200" rtl="0" algn="l">
              <a:spcBef>
                <a:spcPts val="0"/>
              </a:spcBef>
              <a:spcAft>
                <a:spcPts val="0"/>
              </a:spcAft>
              <a:buClr>
                <a:srgbClr val="1F1F1F"/>
              </a:buClr>
              <a:buSzPts val="1100"/>
              <a:buFont typeface="Hind Madurai"/>
              <a:buChar char="-"/>
            </a:pPr>
            <a:r>
              <a:rPr lang="fr" sz="1100">
                <a:solidFill>
                  <a:srgbClr val="1F1F1F"/>
                </a:solidFill>
                <a:latin typeface="Hind Madurai"/>
                <a:ea typeface="Hind Madurai"/>
                <a:cs typeface="Hind Madurai"/>
                <a:sym typeface="Hind Madurai"/>
              </a:rPr>
              <a:t>Les </a:t>
            </a:r>
            <a:r>
              <a:rPr b="1" lang="fr" sz="1100">
                <a:solidFill>
                  <a:srgbClr val="1F1F1F"/>
                </a:solidFill>
                <a:latin typeface="Hind Madurai"/>
                <a:ea typeface="Hind Madurai"/>
                <a:cs typeface="Hind Madurai"/>
                <a:sym typeface="Hind Madurai"/>
              </a:rPr>
              <a:t>Attributs</a:t>
            </a:r>
            <a:r>
              <a:rPr lang="fr" sz="1100">
                <a:solidFill>
                  <a:srgbClr val="1F1F1F"/>
                </a:solidFill>
                <a:latin typeface="Hind Madurai"/>
                <a:ea typeface="Hind Madurai"/>
                <a:cs typeface="Hind Madurai"/>
                <a:sym typeface="Hind Madurai"/>
              </a:rPr>
              <a:t> sont des variables stockées dans un objet.</a:t>
            </a:r>
            <a:br>
              <a:rPr lang="fr" sz="1100">
                <a:solidFill>
                  <a:srgbClr val="1F1F1F"/>
                </a:solidFill>
                <a:latin typeface="Hind Madurai"/>
                <a:ea typeface="Hind Madurai"/>
                <a:cs typeface="Hind Madurai"/>
                <a:sym typeface="Hind Madurai"/>
              </a:rPr>
            </a:br>
            <a:endParaRPr sz="1100">
              <a:solidFill>
                <a:srgbClr val="1F1F1F"/>
              </a:solidFill>
              <a:latin typeface="Hind Madurai"/>
              <a:ea typeface="Hind Madurai"/>
              <a:cs typeface="Hind Madurai"/>
              <a:sym typeface="Hind Madurai"/>
            </a:endParaRPr>
          </a:p>
          <a:p>
            <a:pPr indent="-298450" lvl="0" marL="457200" rtl="0" algn="l">
              <a:spcBef>
                <a:spcPts val="0"/>
              </a:spcBef>
              <a:spcAft>
                <a:spcPts val="0"/>
              </a:spcAft>
              <a:buClr>
                <a:srgbClr val="1F1F1F"/>
              </a:buClr>
              <a:buSzPts val="1100"/>
              <a:buFont typeface="Hind Madurai"/>
              <a:buChar char="-"/>
            </a:pPr>
            <a:r>
              <a:rPr lang="fr" sz="1100">
                <a:solidFill>
                  <a:srgbClr val="1F1F1F"/>
                </a:solidFill>
                <a:latin typeface="Hind Madurai"/>
                <a:ea typeface="Hind Madurai"/>
                <a:cs typeface="Hind Madurai"/>
                <a:sym typeface="Hind Madurai"/>
              </a:rPr>
              <a:t>Les </a:t>
            </a:r>
            <a:r>
              <a:rPr b="1" lang="fr" sz="1100">
                <a:solidFill>
                  <a:srgbClr val="1F1F1F"/>
                </a:solidFill>
                <a:latin typeface="Hind Madurai"/>
                <a:ea typeface="Hind Madurai"/>
                <a:cs typeface="Hind Madurai"/>
                <a:sym typeface="Hind Madurai"/>
              </a:rPr>
              <a:t>Méthodes</a:t>
            </a:r>
            <a:r>
              <a:rPr lang="fr" sz="1100">
                <a:solidFill>
                  <a:srgbClr val="1F1F1F"/>
                </a:solidFill>
                <a:latin typeface="Hind Madurai"/>
                <a:ea typeface="Hind Madurai"/>
                <a:cs typeface="Hind Madurai"/>
                <a:sym typeface="Hind Madurai"/>
              </a:rPr>
              <a:t> sont des fonctions stockées dans un objet.</a:t>
            </a:r>
            <a:endParaRPr sz="1100">
              <a:solidFill>
                <a:srgbClr val="1F1F1F"/>
              </a:solidFill>
              <a:latin typeface="Hind Madurai"/>
              <a:ea typeface="Hind Madurai"/>
              <a:cs typeface="Hind Madurai"/>
              <a:sym typeface="Hind Madurai"/>
            </a:endParaRPr>
          </a:p>
          <a:p>
            <a:pPr indent="0" lvl="0" marL="0" rtl="0" algn="l">
              <a:spcBef>
                <a:spcPts val="0"/>
              </a:spcBef>
              <a:spcAft>
                <a:spcPts val="0"/>
              </a:spcAft>
              <a:buNone/>
            </a:pPr>
            <a:r>
              <a:t/>
            </a:r>
            <a:endParaRPr sz="1100">
              <a:solidFill>
                <a:srgbClr val="1F1F1F"/>
              </a:solidFill>
              <a:latin typeface="Hind Madurai"/>
              <a:ea typeface="Hind Madurai"/>
              <a:cs typeface="Hind Madurai"/>
              <a:sym typeface="Hind Madurai"/>
            </a:endParaRPr>
          </a:p>
        </p:txBody>
      </p:sp>
      <p:sp>
        <p:nvSpPr>
          <p:cNvPr id="540" name="Google Shape;540;p52"/>
          <p:cNvSpPr/>
          <p:nvPr/>
        </p:nvSpPr>
        <p:spPr>
          <a:xfrm>
            <a:off x="277450" y="862050"/>
            <a:ext cx="40923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Programmation Orientée Objet</a:t>
            </a:r>
            <a:endParaRPr b="1" sz="16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3"/>
          <p:cNvSpPr/>
          <p:nvPr/>
        </p:nvSpPr>
        <p:spPr>
          <a:xfrm>
            <a:off x="530600" y="862050"/>
            <a:ext cx="5556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t/>
            </a:r>
            <a:endParaRPr sz="2400">
              <a:solidFill>
                <a:srgbClr val="FFFFFF"/>
              </a:solidFill>
            </a:endParaRPr>
          </a:p>
        </p:txBody>
      </p:sp>
      <p:sp>
        <p:nvSpPr>
          <p:cNvPr id="546" name="Google Shape;546;p53"/>
          <p:cNvSpPr txBox="1"/>
          <p:nvPr/>
        </p:nvSpPr>
        <p:spPr>
          <a:xfrm>
            <a:off x="530600" y="1442150"/>
            <a:ext cx="7479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100">
                <a:solidFill>
                  <a:srgbClr val="1F1F1F"/>
                </a:solidFill>
                <a:latin typeface="Hind Madurai"/>
                <a:ea typeface="Hind Madurai"/>
                <a:cs typeface="Hind Madurai"/>
                <a:sym typeface="Hind Madurai"/>
              </a:rPr>
              <a:t>Exercice</a:t>
            </a:r>
            <a:r>
              <a:rPr lang="fr" sz="1100">
                <a:solidFill>
                  <a:srgbClr val="1F1F1F"/>
                </a:solidFill>
                <a:latin typeface="Hind Madurai"/>
                <a:ea typeface="Hind Madurai"/>
                <a:cs typeface="Hind Madurai"/>
                <a:sym typeface="Hind Madurai"/>
              </a:rPr>
              <a:t> : A l’aide des bibliothèques Pandas, SQLAlchimy et Streamlit, créez une application web dans un fichier app.py permettant à un utilisateur d’envoyer un fichier csv qui sera automatiquement conservé dans une base de données. </a:t>
            </a:r>
            <a:br>
              <a:rPr lang="fr" sz="1100">
                <a:solidFill>
                  <a:srgbClr val="1F1F1F"/>
                </a:solidFill>
                <a:latin typeface="Hind Madurai"/>
                <a:ea typeface="Hind Madurai"/>
                <a:cs typeface="Hind Madurai"/>
                <a:sym typeface="Hind Madurai"/>
              </a:rPr>
            </a:br>
            <a:r>
              <a:rPr lang="fr" sz="1100">
                <a:solidFill>
                  <a:srgbClr val="1F1F1F"/>
                </a:solidFill>
                <a:latin typeface="Hind Madurai"/>
                <a:ea typeface="Hind Madurai"/>
                <a:cs typeface="Hind Madurai"/>
                <a:sym typeface="Hind Madurai"/>
              </a:rPr>
              <a:t>Les fonctionnalités principales de l’application sont les suivantes :</a:t>
            </a:r>
            <a:endParaRPr sz="1100">
              <a:solidFill>
                <a:srgbClr val="1F1F1F"/>
              </a:solidFill>
              <a:latin typeface="Hind Madurai"/>
              <a:ea typeface="Hind Madurai"/>
              <a:cs typeface="Hind Madurai"/>
              <a:sym typeface="Hind Madurai"/>
            </a:endParaRPr>
          </a:p>
        </p:txBody>
      </p:sp>
      <p:sp>
        <p:nvSpPr>
          <p:cNvPr id="547" name="Google Shape;547;p53"/>
          <p:cNvSpPr txBox="1"/>
          <p:nvPr/>
        </p:nvSpPr>
        <p:spPr>
          <a:xfrm>
            <a:off x="3067775" y="2085325"/>
            <a:ext cx="5875800" cy="28938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rgbClr val="1F1F1F"/>
              </a:buClr>
              <a:buSzPts val="1100"/>
              <a:buFont typeface="Hind Madurai"/>
              <a:buChar char="-"/>
            </a:pPr>
            <a:r>
              <a:rPr lang="fr" sz="1100">
                <a:solidFill>
                  <a:srgbClr val="1F1F1F"/>
                </a:solidFill>
                <a:latin typeface="Hind Madurai"/>
                <a:ea typeface="Hind Madurai"/>
                <a:cs typeface="Hind Madurai"/>
                <a:sym typeface="Hind Madurai"/>
              </a:rPr>
              <a:t>L’application web permet de charger un fichier csv. Si le type du fichier n’est pas un csv, le programme envoi un message d’erreur. </a:t>
            </a:r>
            <a:br>
              <a:rPr lang="fr" sz="1100">
                <a:solidFill>
                  <a:srgbClr val="1F1F1F"/>
                </a:solidFill>
                <a:latin typeface="Hind Madurai"/>
                <a:ea typeface="Hind Madurai"/>
                <a:cs typeface="Hind Madurai"/>
                <a:sym typeface="Hind Madurai"/>
              </a:rPr>
            </a:br>
            <a:endParaRPr sz="1100">
              <a:solidFill>
                <a:srgbClr val="1F1F1F"/>
              </a:solidFill>
              <a:latin typeface="Hind Madurai"/>
              <a:ea typeface="Hind Madurai"/>
              <a:cs typeface="Hind Madurai"/>
              <a:sym typeface="Hind Madurai"/>
            </a:endParaRPr>
          </a:p>
          <a:p>
            <a:pPr indent="-298450" lvl="0" marL="457200" rtl="0" algn="l">
              <a:spcBef>
                <a:spcPts val="0"/>
              </a:spcBef>
              <a:spcAft>
                <a:spcPts val="0"/>
              </a:spcAft>
              <a:buClr>
                <a:srgbClr val="1F1F1F"/>
              </a:buClr>
              <a:buSzPts val="1100"/>
              <a:buFont typeface="Hind Madurai"/>
              <a:buChar char="-"/>
            </a:pPr>
            <a:r>
              <a:rPr lang="fr" sz="1100">
                <a:solidFill>
                  <a:srgbClr val="1F1F1F"/>
                </a:solidFill>
                <a:latin typeface="Hind Madurai"/>
                <a:ea typeface="Hind Madurai"/>
                <a:cs typeface="Hind Madurai"/>
                <a:sym typeface="Hind Madurai"/>
              </a:rPr>
              <a:t>Le fic</a:t>
            </a:r>
            <a:r>
              <a:rPr lang="fr" sz="1100">
                <a:solidFill>
                  <a:srgbClr val="1F1F1F"/>
                </a:solidFill>
                <a:latin typeface="Hind Madurai"/>
                <a:ea typeface="Hind Madurai"/>
                <a:cs typeface="Hind Madurai"/>
                <a:sym typeface="Hind Madurai"/>
              </a:rPr>
              <a:t>hier doit contenir l’ensemble des colonnes du jeu de données </a:t>
            </a:r>
            <a:r>
              <a:rPr lang="fr" sz="1100" u="sng">
                <a:solidFill>
                  <a:schemeClr val="hlink"/>
                </a:solidFill>
                <a:latin typeface="Hind Madurai"/>
                <a:ea typeface="Hind Madurai"/>
                <a:cs typeface="Hind Madurai"/>
                <a:sym typeface="Hind Madurai"/>
                <a:hlinkClick r:id="rId3"/>
              </a:rPr>
              <a:t>data.csv</a:t>
            </a:r>
            <a:r>
              <a:rPr lang="fr" sz="1100">
                <a:solidFill>
                  <a:srgbClr val="1F1F1F"/>
                </a:solidFill>
                <a:latin typeface="Hind Madurai"/>
                <a:ea typeface="Hind Madurai"/>
                <a:cs typeface="Hind Madurai"/>
                <a:sym typeface="Hind Madurai"/>
              </a:rPr>
              <a:t> pour être intégré à une base </a:t>
            </a:r>
            <a:r>
              <a:rPr lang="fr" sz="1100">
                <a:solidFill>
                  <a:srgbClr val="1F1F1F"/>
                </a:solidFill>
                <a:latin typeface="Hind Madurai"/>
                <a:ea typeface="Hind Madurai"/>
                <a:cs typeface="Hind Madurai"/>
                <a:sym typeface="Hind Madurai"/>
              </a:rPr>
              <a:t>de données contenant les mêmes colonnes.</a:t>
            </a:r>
            <a:endParaRPr sz="1100">
              <a:solidFill>
                <a:srgbClr val="1F1F1F"/>
              </a:solidFill>
              <a:latin typeface="Hind Madurai"/>
              <a:ea typeface="Hind Madurai"/>
              <a:cs typeface="Hind Madurai"/>
              <a:sym typeface="Hind Madurai"/>
            </a:endParaRPr>
          </a:p>
          <a:p>
            <a:pPr indent="0" lvl="0" marL="457200" rtl="0" algn="l">
              <a:spcBef>
                <a:spcPts val="0"/>
              </a:spcBef>
              <a:spcAft>
                <a:spcPts val="0"/>
              </a:spcAft>
              <a:buNone/>
            </a:pPr>
            <a:r>
              <a:t/>
            </a:r>
            <a:endParaRPr sz="1100">
              <a:solidFill>
                <a:srgbClr val="1F1F1F"/>
              </a:solidFill>
              <a:latin typeface="Hind Madurai"/>
              <a:ea typeface="Hind Madurai"/>
              <a:cs typeface="Hind Madurai"/>
              <a:sym typeface="Hind Madurai"/>
            </a:endParaRPr>
          </a:p>
          <a:p>
            <a:pPr indent="-298450" lvl="0" marL="457200" rtl="0" algn="l">
              <a:spcBef>
                <a:spcPts val="0"/>
              </a:spcBef>
              <a:spcAft>
                <a:spcPts val="0"/>
              </a:spcAft>
              <a:buClr>
                <a:srgbClr val="1F1F1F"/>
              </a:buClr>
              <a:buSzPts val="1100"/>
              <a:buFont typeface="Hind Madurai"/>
              <a:buChar char="-"/>
            </a:pPr>
            <a:r>
              <a:rPr lang="fr" sz="1100">
                <a:solidFill>
                  <a:srgbClr val="1F1F1F"/>
                </a:solidFill>
                <a:latin typeface="Hind Madurai"/>
                <a:ea typeface="Hind Madurai"/>
                <a:cs typeface="Hind Madurai"/>
                <a:sym typeface="Hind Madurai"/>
              </a:rPr>
              <a:t>Le programme traite les données du csv avant l’ajout à la base de donnée.</a:t>
            </a:r>
            <a:br>
              <a:rPr lang="fr" sz="1100">
                <a:solidFill>
                  <a:srgbClr val="1F1F1F"/>
                </a:solidFill>
                <a:latin typeface="Hind Madurai"/>
                <a:ea typeface="Hind Madurai"/>
                <a:cs typeface="Hind Madurai"/>
                <a:sym typeface="Hind Madurai"/>
              </a:rPr>
            </a:br>
            <a:endParaRPr sz="1100">
              <a:solidFill>
                <a:srgbClr val="1F1F1F"/>
              </a:solidFill>
              <a:latin typeface="Hind Madurai"/>
              <a:ea typeface="Hind Madurai"/>
              <a:cs typeface="Hind Madurai"/>
              <a:sym typeface="Hind Madurai"/>
            </a:endParaRPr>
          </a:p>
          <a:p>
            <a:pPr indent="-298450" lvl="0" marL="457200" rtl="0" algn="l">
              <a:spcBef>
                <a:spcPts val="0"/>
              </a:spcBef>
              <a:spcAft>
                <a:spcPts val="0"/>
              </a:spcAft>
              <a:buClr>
                <a:srgbClr val="1F1F1F"/>
              </a:buClr>
              <a:buSzPts val="1100"/>
              <a:buFont typeface="Hind Madurai"/>
              <a:buChar char="-"/>
            </a:pPr>
            <a:r>
              <a:rPr lang="fr" sz="1100">
                <a:solidFill>
                  <a:srgbClr val="1F1F1F"/>
                </a:solidFill>
                <a:latin typeface="Hind Madurai"/>
                <a:ea typeface="Hind Madurai"/>
                <a:cs typeface="Hind Madurai"/>
                <a:sym typeface="Hind Madurai"/>
              </a:rPr>
              <a:t>A chaque envoi de fichier, le programme ajoutera les fichiers dans une table intitulée ‘</a:t>
            </a:r>
            <a:r>
              <a:rPr b="1" lang="fr" sz="1100">
                <a:solidFill>
                  <a:srgbClr val="1F1F1F"/>
                </a:solidFill>
                <a:latin typeface="Hind Madurai"/>
                <a:ea typeface="Hind Madurai"/>
                <a:cs typeface="Hind Madurai"/>
                <a:sym typeface="Hind Madurai"/>
              </a:rPr>
              <a:t>Datamarketing</a:t>
            </a:r>
            <a:r>
              <a:rPr lang="fr" sz="1100">
                <a:solidFill>
                  <a:srgbClr val="1F1F1F"/>
                </a:solidFill>
                <a:latin typeface="Hind Madurai"/>
                <a:ea typeface="Hind Madurai"/>
                <a:cs typeface="Hind Madurai"/>
                <a:sym typeface="Hind Madurai"/>
              </a:rPr>
              <a:t>’ qui contiendra une colonne </a:t>
            </a:r>
            <a:r>
              <a:rPr b="1" lang="fr" sz="1100">
                <a:solidFill>
                  <a:srgbClr val="1F1F1F"/>
                </a:solidFill>
                <a:latin typeface="Hind Madurai"/>
                <a:ea typeface="Hind Madurai"/>
                <a:cs typeface="Hind Madurai"/>
                <a:sym typeface="Hind Madurai"/>
              </a:rPr>
              <a:t>date</a:t>
            </a:r>
            <a:r>
              <a:rPr lang="fr" sz="1100">
                <a:solidFill>
                  <a:srgbClr val="1F1F1F"/>
                </a:solidFill>
                <a:latin typeface="Hind Madurai"/>
                <a:ea typeface="Hind Madurai"/>
                <a:cs typeface="Hind Madurai"/>
                <a:sym typeface="Hind Madurai"/>
              </a:rPr>
              <a:t> contenant la date de l’envoi. Ainsi que le fichier dans une table différente intitulé ‘</a:t>
            </a:r>
            <a:r>
              <a:rPr b="1" lang="fr" sz="1100">
                <a:solidFill>
                  <a:srgbClr val="1F1F1F"/>
                </a:solidFill>
                <a:latin typeface="Hind Madurai"/>
                <a:ea typeface="Hind Madurai"/>
                <a:cs typeface="Hind Madurai"/>
                <a:sym typeface="Hind Madurai"/>
              </a:rPr>
              <a:t>Datamarketing files</a:t>
            </a:r>
            <a:r>
              <a:rPr lang="fr" sz="1100">
                <a:solidFill>
                  <a:srgbClr val="1F1F1F"/>
                </a:solidFill>
                <a:latin typeface="Hind Madurai"/>
                <a:ea typeface="Hind Madurai"/>
                <a:cs typeface="Hind Madurai"/>
                <a:sym typeface="Hind Madurai"/>
              </a:rPr>
              <a:t>’ </a:t>
            </a:r>
            <a:br>
              <a:rPr lang="fr" sz="1100">
                <a:solidFill>
                  <a:srgbClr val="1F1F1F"/>
                </a:solidFill>
                <a:latin typeface="Hind Madurai"/>
                <a:ea typeface="Hind Madurai"/>
                <a:cs typeface="Hind Madurai"/>
                <a:sym typeface="Hind Madurai"/>
              </a:rPr>
            </a:br>
            <a:endParaRPr sz="1100">
              <a:solidFill>
                <a:srgbClr val="1F1F1F"/>
              </a:solidFill>
              <a:latin typeface="Hind Madurai"/>
              <a:ea typeface="Hind Madurai"/>
              <a:cs typeface="Hind Madurai"/>
              <a:sym typeface="Hind Madurai"/>
            </a:endParaRPr>
          </a:p>
          <a:p>
            <a:pPr indent="-298450" lvl="0" marL="457200" rtl="0" algn="l">
              <a:spcBef>
                <a:spcPts val="0"/>
              </a:spcBef>
              <a:spcAft>
                <a:spcPts val="0"/>
              </a:spcAft>
              <a:buClr>
                <a:srgbClr val="1F1F1F"/>
              </a:buClr>
              <a:buSzPts val="1100"/>
              <a:buFont typeface="Hind Madurai"/>
              <a:buChar char="-"/>
            </a:pPr>
            <a:r>
              <a:rPr lang="fr" sz="1100">
                <a:solidFill>
                  <a:srgbClr val="1F1F1F"/>
                </a:solidFill>
                <a:latin typeface="Hind Madurai"/>
                <a:ea typeface="Hind Madurai"/>
                <a:cs typeface="Hind Madurai"/>
                <a:sym typeface="Hind Madurai"/>
              </a:rPr>
              <a:t>Le programme retourne un message de réussite ou d’échec à la fin du processus.</a:t>
            </a:r>
            <a:br>
              <a:rPr lang="fr" sz="1100">
                <a:solidFill>
                  <a:srgbClr val="1F1F1F"/>
                </a:solidFill>
                <a:latin typeface="Hind Madurai"/>
                <a:ea typeface="Hind Madurai"/>
                <a:cs typeface="Hind Madurai"/>
                <a:sym typeface="Hind Madurai"/>
              </a:rPr>
            </a:br>
            <a:endParaRPr sz="1100">
              <a:solidFill>
                <a:srgbClr val="1F1F1F"/>
              </a:solidFill>
              <a:latin typeface="Hind Madurai"/>
              <a:ea typeface="Hind Madurai"/>
              <a:cs typeface="Hind Madurai"/>
              <a:sym typeface="Hind Madurai"/>
            </a:endParaRPr>
          </a:p>
          <a:p>
            <a:pPr indent="-298450" lvl="0" marL="457200" rtl="0" algn="l">
              <a:spcBef>
                <a:spcPts val="0"/>
              </a:spcBef>
              <a:spcAft>
                <a:spcPts val="0"/>
              </a:spcAft>
              <a:buClr>
                <a:srgbClr val="1F1F1F"/>
              </a:buClr>
              <a:buSzPts val="1100"/>
              <a:buFont typeface="Hind Madurai"/>
              <a:buChar char="-"/>
            </a:pPr>
            <a:r>
              <a:rPr b="1" lang="fr" sz="1100">
                <a:solidFill>
                  <a:srgbClr val="1F1F1F"/>
                </a:solidFill>
                <a:latin typeface="Hind Madurai"/>
                <a:ea typeface="Hind Madurai"/>
                <a:cs typeface="Hind Madurai"/>
                <a:sym typeface="Hind Madurai"/>
              </a:rPr>
              <a:t>Bonus</a:t>
            </a:r>
            <a:r>
              <a:rPr lang="fr" sz="1100">
                <a:solidFill>
                  <a:srgbClr val="1F1F1F"/>
                </a:solidFill>
                <a:latin typeface="Hind Madurai"/>
                <a:ea typeface="Hind Madurai"/>
                <a:cs typeface="Hind Madurai"/>
                <a:sym typeface="Hind Madurai"/>
              </a:rPr>
              <a:t> : Le programme crée une nouvelle table et ajoute les données dans celle-ci si le fichier csv possède une structure différente.</a:t>
            </a:r>
            <a:endParaRPr sz="1100">
              <a:solidFill>
                <a:srgbClr val="1F1F1F"/>
              </a:solidFill>
              <a:latin typeface="Hind Madurai"/>
              <a:ea typeface="Hind Madurai"/>
              <a:cs typeface="Hind Madurai"/>
              <a:sym typeface="Hind Madurai"/>
            </a:endParaRPr>
          </a:p>
        </p:txBody>
      </p:sp>
      <p:pic>
        <p:nvPicPr>
          <p:cNvPr id="548" name="Google Shape;548;p53">
            <a:hlinkClick r:id="rId4"/>
          </p:cNvPr>
          <p:cNvPicPr preferRelativeResize="0"/>
          <p:nvPr/>
        </p:nvPicPr>
        <p:blipFill>
          <a:blip r:embed="rId5">
            <a:alphaModFix/>
          </a:blip>
          <a:stretch>
            <a:fillRect/>
          </a:stretch>
        </p:blipFill>
        <p:spPr>
          <a:xfrm>
            <a:off x="530600" y="2364313"/>
            <a:ext cx="2537165" cy="1539924"/>
          </a:xfrm>
          <a:prstGeom prst="rect">
            <a:avLst/>
          </a:prstGeom>
          <a:noFill/>
          <a:ln>
            <a:noFill/>
          </a:ln>
        </p:spPr>
      </p:pic>
      <p:sp>
        <p:nvSpPr>
          <p:cNvPr id="549" name="Google Shape;549;p53"/>
          <p:cNvSpPr txBox="1"/>
          <p:nvPr/>
        </p:nvSpPr>
        <p:spPr>
          <a:xfrm>
            <a:off x="686638" y="4092475"/>
            <a:ext cx="2225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solidFill>
                  <a:srgbClr val="1F1F1F"/>
                </a:solidFill>
                <a:latin typeface="Hind Madurai"/>
                <a:ea typeface="Hind Madurai"/>
                <a:cs typeface="Hind Madurai"/>
                <a:sym typeface="Hind Madurai"/>
              </a:rPr>
              <a:t>Testez votre application avec les données </a:t>
            </a:r>
            <a:r>
              <a:rPr lang="fr" sz="1100" u="sng">
                <a:solidFill>
                  <a:schemeClr val="hlink"/>
                </a:solidFill>
                <a:latin typeface="Hind Madurai"/>
                <a:ea typeface="Hind Madurai"/>
                <a:cs typeface="Hind Madurai"/>
                <a:sym typeface="Hind Madurai"/>
                <a:hlinkClick r:id="rId6"/>
              </a:rPr>
              <a:t>suivantes</a:t>
            </a:r>
            <a:r>
              <a:rPr lang="fr" sz="1100">
                <a:solidFill>
                  <a:srgbClr val="1F1F1F"/>
                </a:solidFill>
                <a:latin typeface="Hind Madurai"/>
                <a:ea typeface="Hind Madurai"/>
                <a:cs typeface="Hind Madurai"/>
                <a:sym typeface="Hind Madurai"/>
              </a:rPr>
              <a:t>.</a:t>
            </a:r>
            <a:endParaRPr/>
          </a:p>
        </p:txBody>
      </p:sp>
      <p:cxnSp>
        <p:nvCxnSpPr>
          <p:cNvPr id="550" name="Google Shape;550;p53"/>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551" name="Google Shape;551;p53"/>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552" name="Google Shape;552;p53"/>
          <p:cNvSpPr/>
          <p:nvPr/>
        </p:nvSpPr>
        <p:spPr>
          <a:xfrm>
            <a:off x="277450" y="862050"/>
            <a:ext cx="58092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Objectif : Créer une application web avec Streamlit</a:t>
            </a:r>
            <a:endParaRPr b="1" sz="16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4"/>
          <p:cNvSpPr txBox="1"/>
          <p:nvPr>
            <p:ph type="title"/>
          </p:nvPr>
        </p:nvSpPr>
        <p:spPr>
          <a:xfrm>
            <a:off x="3026725" y="1977975"/>
            <a:ext cx="6001500" cy="12237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fr" sz="4300"/>
              <a:t>Machine Learning</a:t>
            </a:r>
            <a:endParaRPr sz="4300"/>
          </a:p>
        </p:txBody>
      </p:sp>
      <p:sp>
        <p:nvSpPr>
          <p:cNvPr id="558" name="Google Shape;558;p54"/>
          <p:cNvSpPr txBox="1"/>
          <p:nvPr>
            <p:ph idx="2" type="title"/>
          </p:nvPr>
        </p:nvSpPr>
        <p:spPr>
          <a:xfrm>
            <a:off x="1126188" y="1825575"/>
            <a:ext cx="1749900" cy="1507800"/>
          </a:xfrm>
          <a:prstGeom prst="rect">
            <a:avLst/>
          </a:prstGeom>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fr" sz="10000"/>
              <a:t>02</a:t>
            </a:r>
            <a:endParaRPr sz="10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5"/>
          <p:cNvSpPr txBox="1"/>
          <p:nvPr/>
        </p:nvSpPr>
        <p:spPr>
          <a:xfrm>
            <a:off x="1801475" y="1749700"/>
            <a:ext cx="6757800" cy="4695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Clr>
                <a:srgbClr val="000000"/>
              </a:buClr>
              <a:buSzPts val="1100"/>
              <a:buFont typeface="Arial"/>
              <a:buNone/>
            </a:pPr>
            <a:r>
              <a:rPr i="0" lang="fr" sz="1300" u="none" cap="none" strike="noStrike">
                <a:solidFill>
                  <a:srgbClr val="3F3F3F"/>
                </a:solidFill>
              </a:rPr>
              <a:t>L'intelligence artificielle (IA) est « l'ensemble des théories et des techniques mises en œuvre en vue de réaliser des machines capables de simuler l'intelligence humaine »</a:t>
            </a:r>
            <a:r>
              <a:rPr lang="fr" sz="1300">
                <a:solidFill>
                  <a:srgbClr val="3F3F3F"/>
                </a:solidFill>
              </a:rPr>
              <a:t>.</a:t>
            </a:r>
            <a:endParaRPr i="0" sz="1300" u="none" cap="none" strike="noStrike">
              <a:solidFill>
                <a:srgbClr val="3F3F3F"/>
              </a:solidFill>
            </a:endParaRPr>
          </a:p>
        </p:txBody>
      </p:sp>
      <p:pic>
        <p:nvPicPr>
          <p:cNvPr id="564" name="Google Shape;564;p55">
            <a:hlinkClick r:id="rId3"/>
          </p:cNvPr>
          <p:cNvPicPr preferRelativeResize="0"/>
          <p:nvPr/>
        </p:nvPicPr>
        <p:blipFill>
          <a:blip r:embed="rId4">
            <a:alphaModFix/>
          </a:blip>
          <a:stretch>
            <a:fillRect/>
          </a:stretch>
        </p:blipFill>
        <p:spPr>
          <a:xfrm>
            <a:off x="674063" y="1702425"/>
            <a:ext cx="1040438" cy="612022"/>
          </a:xfrm>
          <a:prstGeom prst="rect">
            <a:avLst/>
          </a:prstGeom>
          <a:noFill/>
          <a:ln>
            <a:noFill/>
          </a:ln>
        </p:spPr>
      </p:pic>
      <p:pic>
        <p:nvPicPr>
          <p:cNvPr id="565" name="Google Shape;565;p55">
            <a:hlinkClick r:id="rId5"/>
          </p:cNvPr>
          <p:cNvPicPr preferRelativeResize="0"/>
          <p:nvPr/>
        </p:nvPicPr>
        <p:blipFill>
          <a:blip r:embed="rId6">
            <a:alphaModFix/>
          </a:blip>
          <a:stretch>
            <a:fillRect/>
          </a:stretch>
        </p:blipFill>
        <p:spPr>
          <a:xfrm>
            <a:off x="674075" y="2495547"/>
            <a:ext cx="947814" cy="653115"/>
          </a:xfrm>
          <a:prstGeom prst="rect">
            <a:avLst/>
          </a:prstGeom>
          <a:noFill/>
          <a:ln>
            <a:noFill/>
          </a:ln>
        </p:spPr>
      </p:pic>
      <p:sp>
        <p:nvSpPr>
          <p:cNvPr id="566" name="Google Shape;566;p55"/>
          <p:cNvSpPr txBox="1"/>
          <p:nvPr/>
        </p:nvSpPr>
        <p:spPr>
          <a:xfrm>
            <a:off x="1801475" y="2639600"/>
            <a:ext cx="6799500" cy="4695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Clr>
                <a:srgbClr val="000000"/>
              </a:buClr>
              <a:buSzPts val="1100"/>
              <a:buFont typeface="Arial"/>
              <a:buNone/>
            </a:pPr>
            <a:r>
              <a:rPr lang="fr" sz="1300">
                <a:solidFill>
                  <a:srgbClr val="3F3F3F"/>
                </a:solidFill>
              </a:rPr>
              <a:t>L’IA désigne la possibilité pour une machine de reproduire des comportements liés aux humains, tels que le raisonnement, la planification et la créativité.</a:t>
            </a:r>
            <a:endParaRPr i="0" sz="1300" u="none" cap="none" strike="noStrike">
              <a:solidFill>
                <a:srgbClr val="3F3F3F"/>
              </a:solidFill>
            </a:endParaRPr>
          </a:p>
        </p:txBody>
      </p:sp>
      <p:sp>
        <p:nvSpPr>
          <p:cNvPr id="567" name="Google Shape;567;p55"/>
          <p:cNvSpPr/>
          <p:nvPr/>
        </p:nvSpPr>
        <p:spPr>
          <a:xfrm>
            <a:off x="277450" y="849875"/>
            <a:ext cx="6149700" cy="684900"/>
          </a:xfrm>
          <a:prstGeom prst="rect">
            <a:avLst/>
          </a:prstGeom>
          <a:solidFill>
            <a:srgbClr val="1093DD"/>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b="1" lang="fr" sz="1900">
                <a:solidFill>
                  <a:srgbClr val="FFFFFF"/>
                </a:solidFill>
              </a:rPr>
              <a:t>Définitions : Intelligence Artificielle</a:t>
            </a:r>
            <a:endParaRPr sz="2700">
              <a:solidFill>
                <a:srgbClr val="FFFFFF"/>
              </a:solidFill>
            </a:endParaRPr>
          </a:p>
        </p:txBody>
      </p:sp>
      <p:pic>
        <p:nvPicPr>
          <p:cNvPr id="568" name="Google Shape;568;p55">
            <a:hlinkClick r:id="rId7"/>
          </p:cNvPr>
          <p:cNvPicPr preferRelativeResize="0"/>
          <p:nvPr/>
        </p:nvPicPr>
        <p:blipFill>
          <a:blip r:embed="rId8">
            <a:alphaModFix/>
          </a:blip>
          <a:stretch>
            <a:fillRect/>
          </a:stretch>
        </p:blipFill>
        <p:spPr>
          <a:xfrm>
            <a:off x="674075" y="3300900"/>
            <a:ext cx="2569500" cy="1602875"/>
          </a:xfrm>
          <a:prstGeom prst="rect">
            <a:avLst/>
          </a:prstGeom>
          <a:noFill/>
          <a:ln>
            <a:noFill/>
          </a:ln>
        </p:spPr>
      </p:pic>
      <p:sp>
        <p:nvSpPr>
          <p:cNvPr id="569" name="Google Shape;569;p55"/>
          <p:cNvSpPr txBox="1"/>
          <p:nvPr/>
        </p:nvSpPr>
        <p:spPr>
          <a:xfrm>
            <a:off x="3491750" y="3353300"/>
            <a:ext cx="5067600" cy="14700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lang="fr" sz="1300">
                <a:solidFill>
                  <a:srgbClr val="3F3F3F"/>
                </a:solidFill>
              </a:rPr>
              <a:t>La Commission européenne présente un cadre juridique pour l'IA, abordant les risques et positionnant l'Europe à l'avant-scène mondiale. Le texte réglemente l'utilisation de l'IA, garantit la sécurité, favorise l'innovation et traite des systèmes à haut risque, notamment l'identification biométrique. </a:t>
            </a:r>
            <a:endParaRPr sz="1300">
              <a:solidFill>
                <a:srgbClr val="3F3F3F"/>
              </a:solidFill>
            </a:endParaRPr>
          </a:p>
          <a:p>
            <a:pPr indent="0" lvl="0" marL="0" marR="0" rtl="0" algn="l">
              <a:lnSpc>
                <a:spcPct val="100000"/>
              </a:lnSpc>
              <a:spcBef>
                <a:spcPts val="0"/>
              </a:spcBef>
              <a:spcAft>
                <a:spcPts val="0"/>
              </a:spcAft>
              <a:buNone/>
            </a:pPr>
            <a:r>
              <a:t/>
            </a:r>
            <a:endParaRPr sz="1300">
              <a:solidFill>
                <a:srgbClr val="3F3F3F"/>
              </a:solidFill>
            </a:endParaRPr>
          </a:p>
          <a:p>
            <a:pPr indent="0" lvl="0" marL="0" marR="0" rtl="0" algn="l">
              <a:lnSpc>
                <a:spcPct val="100000"/>
              </a:lnSpc>
              <a:spcBef>
                <a:spcPts val="0"/>
              </a:spcBef>
              <a:spcAft>
                <a:spcPts val="0"/>
              </a:spcAft>
              <a:buNone/>
            </a:pPr>
            <a:r>
              <a:rPr lang="fr" sz="1300">
                <a:solidFill>
                  <a:srgbClr val="3F3F3F"/>
                </a:solidFill>
              </a:rPr>
              <a:t>Une mise en application est attendue en 2024.</a:t>
            </a:r>
            <a:endParaRPr sz="1300">
              <a:solidFill>
                <a:srgbClr val="3F3F3F"/>
              </a:solidFill>
            </a:endParaRPr>
          </a:p>
        </p:txBody>
      </p:sp>
      <p:cxnSp>
        <p:nvCxnSpPr>
          <p:cNvPr id="570" name="Google Shape;570;p55"/>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571" name="Google Shape;571;p55"/>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2</a:t>
            </a:r>
            <a:r>
              <a:rPr b="1" lang="fr" sz="2800">
                <a:solidFill>
                  <a:schemeClr val="dk1"/>
                </a:solidFill>
                <a:latin typeface="Exo"/>
                <a:ea typeface="Exo"/>
                <a:cs typeface="Exo"/>
                <a:sym typeface="Exo"/>
              </a:rPr>
              <a:t>. Machine Learning</a:t>
            </a:r>
            <a:endParaRPr b="1" sz="2800">
              <a:solidFill>
                <a:schemeClr val="dk1"/>
              </a:solidFill>
              <a:latin typeface="Exo"/>
              <a:ea typeface="Exo"/>
              <a:cs typeface="Exo"/>
              <a:sym typeface="Ex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56"/>
          <p:cNvPicPr preferRelativeResize="0"/>
          <p:nvPr/>
        </p:nvPicPr>
        <p:blipFill rotWithShape="1">
          <a:blip r:embed="rId3">
            <a:alphaModFix/>
          </a:blip>
          <a:srcRect b="378" l="0" r="0" t="0"/>
          <a:stretch/>
        </p:blipFill>
        <p:spPr>
          <a:xfrm>
            <a:off x="940400" y="2390675"/>
            <a:ext cx="2871250" cy="2186274"/>
          </a:xfrm>
          <a:prstGeom prst="rect">
            <a:avLst/>
          </a:prstGeom>
          <a:noFill/>
          <a:ln>
            <a:noFill/>
          </a:ln>
        </p:spPr>
      </p:pic>
      <p:sp>
        <p:nvSpPr>
          <p:cNvPr id="577" name="Google Shape;577;p56"/>
          <p:cNvSpPr/>
          <p:nvPr/>
        </p:nvSpPr>
        <p:spPr>
          <a:xfrm>
            <a:off x="940395" y="842334"/>
            <a:ext cx="3141000" cy="513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fr" sz="2000">
                <a:solidFill>
                  <a:schemeClr val="lt1"/>
                </a:solidFill>
              </a:rPr>
              <a:t>Machine Learning</a:t>
            </a:r>
            <a:endParaRPr b="1" sz="2000">
              <a:solidFill>
                <a:schemeClr val="lt1"/>
              </a:solidFill>
            </a:endParaRPr>
          </a:p>
        </p:txBody>
      </p:sp>
      <p:sp>
        <p:nvSpPr>
          <p:cNvPr id="578" name="Google Shape;578;p56"/>
          <p:cNvSpPr txBox="1"/>
          <p:nvPr/>
        </p:nvSpPr>
        <p:spPr>
          <a:xfrm>
            <a:off x="845575" y="1393350"/>
            <a:ext cx="7854000" cy="697200"/>
          </a:xfrm>
          <a:prstGeom prst="rect">
            <a:avLst/>
          </a:prstGeom>
          <a:noFill/>
          <a:ln>
            <a:noFill/>
          </a:ln>
        </p:spPr>
        <p:txBody>
          <a:bodyPr anchorCtr="0" anchor="t" bIns="68575" lIns="68575" spcFirstLastPara="1" rIns="68575" wrap="square" tIns="68575">
            <a:spAutoFit/>
          </a:bodyPr>
          <a:lstStyle/>
          <a:p>
            <a:pPr indent="0" lvl="0" marL="0" marR="292100" rtl="0" algn="just">
              <a:lnSpc>
                <a:spcPct val="115000"/>
              </a:lnSpc>
              <a:spcBef>
                <a:spcPts val="900"/>
              </a:spcBef>
              <a:spcAft>
                <a:spcPts val="900"/>
              </a:spcAft>
              <a:buNone/>
            </a:pPr>
            <a:r>
              <a:rPr lang="fr" sz="1100">
                <a:highlight>
                  <a:srgbClr val="FFFFFF"/>
                </a:highlight>
                <a:latin typeface="Hind Madurai"/>
                <a:ea typeface="Hind Madurai"/>
                <a:cs typeface="Hind Madurai"/>
                <a:sym typeface="Hind Madurai"/>
              </a:rPr>
              <a:t>Le machine learning (apprentissage automatique) est une branche de l'intelligence artificielle qui consiste à entraîner des algorithmes sur un ensemble de données afin de prédire un résultat.</a:t>
            </a:r>
            <a:br>
              <a:rPr lang="fr" sz="1100">
                <a:highlight>
                  <a:srgbClr val="FFFFFF"/>
                </a:highlight>
                <a:latin typeface="Hind Madurai"/>
                <a:ea typeface="Hind Madurai"/>
                <a:cs typeface="Hind Madurai"/>
                <a:sym typeface="Hind Madurai"/>
              </a:rPr>
            </a:br>
            <a:r>
              <a:rPr lang="fr" sz="1100">
                <a:highlight>
                  <a:srgbClr val="FFFFFF"/>
                </a:highlight>
                <a:latin typeface="Hind Madurai"/>
                <a:ea typeface="Hind Madurai"/>
                <a:cs typeface="Hind Madurai"/>
                <a:sym typeface="Hind Madurai"/>
              </a:rPr>
              <a:t>L’élément à prédire est appelé </a:t>
            </a:r>
            <a:r>
              <a:rPr b="1" lang="fr" sz="1100">
                <a:highlight>
                  <a:srgbClr val="FFFFFF"/>
                </a:highlight>
                <a:latin typeface="Hind Madurai"/>
                <a:ea typeface="Hind Madurai"/>
                <a:cs typeface="Hind Madurai"/>
                <a:sym typeface="Hind Madurai"/>
              </a:rPr>
              <a:t>Label</a:t>
            </a:r>
            <a:r>
              <a:rPr lang="fr" sz="1100">
                <a:highlight>
                  <a:srgbClr val="FFFFFF"/>
                </a:highlight>
                <a:latin typeface="Hind Madurai"/>
                <a:ea typeface="Hind Madurai"/>
                <a:cs typeface="Hind Madurai"/>
                <a:sym typeface="Hind Madurai"/>
              </a:rPr>
              <a:t> ou </a:t>
            </a:r>
            <a:r>
              <a:rPr b="1" lang="fr" sz="1100">
                <a:highlight>
                  <a:srgbClr val="FFFFFF"/>
                </a:highlight>
                <a:latin typeface="Hind Madurai"/>
                <a:ea typeface="Hind Madurai"/>
                <a:cs typeface="Hind Madurai"/>
                <a:sym typeface="Hind Madurai"/>
              </a:rPr>
              <a:t>Target</a:t>
            </a:r>
            <a:r>
              <a:rPr lang="fr" sz="1100">
                <a:highlight>
                  <a:srgbClr val="FFFFFF"/>
                </a:highlight>
                <a:latin typeface="Hind Madurai"/>
                <a:ea typeface="Hind Madurai"/>
                <a:cs typeface="Hind Madurai"/>
                <a:sym typeface="Hind Madurai"/>
              </a:rPr>
              <a:t>, les algorithmes quant à eux sont appelés des </a:t>
            </a:r>
            <a:r>
              <a:rPr b="1" lang="fr" sz="1100">
                <a:highlight>
                  <a:srgbClr val="FFFFFF"/>
                </a:highlight>
                <a:latin typeface="Hind Madurai"/>
                <a:ea typeface="Hind Madurai"/>
                <a:cs typeface="Hind Madurai"/>
                <a:sym typeface="Hind Madurai"/>
              </a:rPr>
              <a:t>modèles</a:t>
            </a:r>
            <a:r>
              <a:rPr lang="fr" sz="1100">
                <a:highlight>
                  <a:srgbClr val="FFFFFF"/>
                </a:highlight>
                <a:latin typeface="Hind Madurai"/>
                <a:ea typeface="Hind Madurai"/>
                <a:cs typeface="Hind Madurai"/>
                <a:sym typeface="Hind Madurai"/>
              </a:rPr>
              <a:t>.</a:t>
            </a:r>
            <a:endParaRPr sz="1100">
              <a:highlight>
                <a:srgbClr val="FFFFFF"/>
              </a:highlight>
              <a:latin typeface="Hind Madurai"/>
              <a:ea typeface="Hind Madurai"/>
              <a:cs typeface="Hind Madurai"/>
              <a:sym typeface="Hind Madurai"/>
            </a:endParaRPr>
          </a:p>
        </p:txBody>
      </p:sp>
      <p:sp>
        <p:nvSpPr>
          <p:cNvPr id="579" name="Google Shape;579;p56"/>
          <p:cNvSpPr txBox="1"/>
          <p:nvPr/>
        </p:nvSpPr>
        <p:spPr>
          <a:xfrm>
            <a:off x="4081400" y="2357400"/>
            <a:ext cx="4618200" cy="1980900"/>
          </a:xfrm>
          <a:prstGeom prst="rect">
            <a:avLst/>
          </a:prstGeom>
          <a:noFill/>
          <a:ln>
            <a:noFill/>
          </a:ln>
        </p:spPr>
        <p:txBody>
          <a:bodyPr anchorCtr="0" anchor="t" bIns="68575" lIns="68575" spcFirstLastPara="1" rIns="68575" wrap="square" tIns="68575">
            <a:spAutoFit/>
          </a:bodyPr>
          <a:lstStyle/>
          <a:p>
            <a:pPr indent="0" lvl="0" marL="0" marR="0" rtl="0" algn="just">
              <a:lnSpc>
                <a:spcPct val="115000"/>
              </a:lnSpc>
              <a:spcBef>
                <a:spcPts val="900"/>
              </a:spcBef>
              <a:spcAft>
                <a:spcPts val="0"/>
              </a:spcAft>
              <a:buNone/>
            </a:pPr>
            <a:r>
              <a:rPr lang="fr" sz="1100">
                <a:highlight>
                  <a:srgbClr val="FFFFFF"/>
                </a:highlight>
                <a:latin typeface="Hind Madurai"/>
                <a:ea typeface="Hind Madurai"/>
                <a:cs typeface="Hind Madurai"/>
                <a:sym typeface="Hind Madurai"/>
              </a:rPr>
              <a:t>La première phase consiste à entraîner le modèle sur des données d'entraînement. Le modèle s'entraîne à prédire la modèle target.</a:t>
            </a:r>
            <a:br>
              <a:rPr lang="fr" sz="1100">
                <a:highlight>
                  <a:srgbClr val="FFFFFF"/>
                </a:highlight>
                <a:latin typeface="Hind Madurai"/>
                <a:ea typeface="Hind Madurai"/>
                <a:cs typeface="Hind Madurai"/>
                <a:sym typeface="Hind Madurai"/>
              </a:rPr>
            </a:br>
            <a:br>
              <a:rPr lang="fr" sz="1100">
                <a:highlight>
                  <a:srgbClr val="FFFFFF"/>
                </a:highlight>
                <a:latin typeface="Hind Madurai"/>
                <a:ea typeface="Hind Madurai"/>
                <a:cs typeface="Hind Madurai"/>
                <a:sym typeface="Hind Madurai"/>
              </a:rPr>
            </a:br>
            <a:r>
              <a:rPr lang="fr" sz="1100">
                <a:highlight>
                  <a:srgbClr val="FFFFFF"/>
                </a:highlight>
                <a:latin typeface="Hind Madurai"/>
                <a:ea typeface="Hind Madurai"/>
                <a:cs typeface="Hind Madurai"/>
                <a:sym typeface="Hind Madurai"/>
              </a:rPr>
              <a:t>La deuxième phase consiste à évaluer le modèle sur des données qu’il n’a pas vu durant son entraînement. Cette phase sert à évaluer la performance du modèle.</a:t>
            </a:r>
            <a:endParaRPr sz="1100">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900"/>
              </a:spcAft>
              <a:buNone/>
            </a:pPr>
            <a:r>
              <a:rPr lang="fr" sz="1100">
                <a:highlight>
                  <a:srgbClr val="FFFFFF"/>
                </a:highlight>
                <a:latin typeface="Hind Madurai"/>
                <a:ea typeface="Hind Madurai"/>
                <a:cs typeface="Hind Madurai"/>
                <a:sym typeface="Hind Madurai"/>
              </a:rPr>
              <a:t>→ Si les performances du modèle sont correctes alors il sera intégré aux applications métiers, sinon le modèle s'entraîne à nouveau avec des paramètres différents.</a:t>
            </a:r>
            <a:endParaRPr sz="1100">
              <a:highlight>
                <a:srgbClr val="FFFFFF"/>
              </a:highlight>
              <a:latin typeface="Hind Madurai"/>
              <a:ea typeface="Hind Madurai"/>
              <a:cs typeface="Hind Madurai"/>
              <a:sym typeface="Hind Madurai"/>
            </a:endParaRPr>
          </a:p>
        </p:txBody>
      </p:sp>
      <p:cxnSp>
        <p:nvCxnSpPr>
          <p:cNvPr id="580" name="Google Shape;580;p56"/>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581" name="Google Shape;581;p56"/>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2. Machine Learning</a:t>
            </a:r>
            <a:endParaRPr b="1" sz="2800">
              <a:solidFill>
                <a:schemeClr val="dk1"/>
              </a:solidFill>
              <a:latin typeface="Exo"/>
              <a:ea typeface="Exo"/>
              <a:cs typeface="Exo"/>
              <a:sym typeface="Ex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57"/>
          <p:cNvPicPr preferRelativeResize="0"/>
          <p:nvPr/>
        </p:nvPicPr>
        <p:blipFill>
          <a:blip r:embed="rId3">
            <a:alphaModFix/>
          </a:blip>
          <a:stretch>
            <a:fillRect/>
          </a:stretch>
        </p:blipFill>
        <p:spPr>
          <a:xfrm>
            <a:off x="513425" y="2343650"/>
            <a:ext cx="3701325" cy="2183224"/>
          </a:xfrm>
          <a:prstGeom prst="rect">
            <a:avLst/>
          </a:prstGeom>
          <a:noFill/>
          <a:ln>
            <a:noFill/>
          </a:ln>
        </p:spPr>
      </p:pic>
      <p:sp>
        <p:nvSpPr>
          <p:cNvPr id="587" name="Google Shape;587;p57"/>
          <p:cNvSpPr txBox="1"/>
          <p:nvPr/>
        </p:nvSpPr>
        <p:spPr>
          <a:xfrm>
            <a:off x="4310000" y="2343625"/>
            <a:ext cx="4386300" cy="2017200"/>
          </a:xfrm>
          <a:prstGeom prst="rect">
            <a:avLst/>
          </a:prstGeom>
          <a:noFill/>
          <a:ln>
            <a:noFill/>
          </a:ln>
        </p:spPr>
        <p:txBody>
          <a:bodyPr anchorCtr="0" anchor="t" bIns="68575" lIns="68575" spcFirstLastPara="1" rIns="68575" wrap="square" tIns="68575">
            <a:spAutoFit/>
          </a:bodyPr>
          <a:lstStyle/>
          <a:p>
            <a:pPr indent="0" lvl="0" marL="0" marR="0" rtl="0" algn="just">
              <a:lnSpc>
                <a:spcPct val="115000"/>
              </a:lnSpc>
              <a:spcBef>
                <a:spcPts val="900"/>
              </a:spcBef>
              <a:spcAft>
                <a:spcPts val="0"/>
              </a:spcAft>
              <a:buNone/>
            </a:pPr>
            <a:r>
              <a:rPr b="1" lang="fr" sz="1100">
                <a:highlight>
                  <a:srgbClr val="FFFFFF"/>
                </a:highlight>
                <a:latin typeface="Hind Madurai"/>
                <a:ea typeface="Hind Madurai"/>
                <a:cs typeface="Hind Madurai"/>
                <a:sym typeface="Hind Madurai"/>
              </a:rPr>
              <a:t>Régression</a:t>
            </a:r>
            <a:r>
              <a:rPr lang="fr" sz="1100">
                <a:highlight>
                  <a:srgbClr val="FFFFFF"/>
                </a:highlight>
                <a:latin typeface="Hind Madurai"/>
                <a:ea typeface="Hind Madurai"/>
                <a:cs typeface="Hind Madurai"/>
                <a:sym typeface="Hind Madurai"/>
              </a:rPr>
              <a:t> : La targette à prédire est une valeure continue. </a:t>
            </a:r>
            <a:br>
              <a:rPr lang="fr" sz="1100">
                <a:highlight>
                  <a:srgbClr val="FFFFFF"/>
                </a:highlight>
                <a:latin typeface="Hind Madurai"/>
                <a:ea typeface="Hind Madurai"/>
                <a:cs typeface="Hind Madurai"/>
                <a:sym typeface="Hind Madurai"/>
              </a:rPr>
            </a:br>
            <a:endParaRPr sz="1100">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0"/>
              </a:spcAft>
              <a:buNone/>
            </a:pPr>
            <a:r>
              <a:rPr b="1" lang="fr" sz="1100">
                <a:highlight>
                  <a:srgbClr val="FFFFFF"/>
                </a:highlight>
                <a:latin typeface="Hind Madurai"/>
                <a:ea typeface="Hind Madurai"/>
                <a:cs typeface="Hind Madurai"/>
                <a:sym typeface="Hind Madurai"/>
              </a:rPr>
              <a:t>Classification</a:t>
            </a:r>
            <a:r>
              <a:rPr lang="fr" sz="1100">
                <a:highlight>
                  <a:srgbClr val="FFFFFF"/>
                </a:highlight>
                <a:latin typeface="Hind Madurai"/>
                <a:ea typeface="Hind Madurai"/>
                <a:cs typeface="Hind Madurai"/>
                <a:sym typeface="Hind Madurai"/>
              </a:rPr>
              <a:t> : La targette à prédire est une classe</a:t>
            </a:r>
            <a:br>
              <a:rPr lang="fr" sz="1100">
                <a:highlight>
                  <a:srgbClr val="FFFFFF"/>
                </a:highlight>
                <a:latin typeface="Hind Madurai"/>
                <a:ea typeface="Hind Madurai"/>
                <a:cs typeface="Hind Madurai"/>
                <a:sym typeface="Hind Madurai"/>
              </a:rPr>
            </a:br>
            <a:endParaRPr sz="1100">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0"/>
              </a:spcAft>
              <a:buNone/>
            </a:pPr>
            <a:r>
              <a:rPr b="1" lang="fr" sz="1100">
                <a:highlight>
                  <a:srgbClr val="FFFFFF"/>
                </a:highlight>
                <a:latin typeface="Hind Madurai"/>
                <a:ea typeface="Hind Madurai"/>
                <a:cs typeface="Hind Madurai"/>
                <a:sym typeface="Hind Madurai"/>
              </a:rPr>
              <a:t>Clustering</a:t>
            </a:r>
            <a:r>
              <a:rPr lang="fr" sz="1100">
                <a:highlight>
                  <a:srgbClr val="FFFFFF"/>
                </a:highlight>
                <a:latin typeface="Hind Madurai"/>
                <a:ea typeface="Hind Madurai"/>
                <a:cs typeface="Hind Madurai"/>
                <a:sym typeface="Hind Madurai"/>
              </a:rPr>
              <a:t> : Rassemblement de données en groupe homogène.</a:t>
            </a:r>
            <a:br>
              <a:rPr lang="fr" sz="1100">
                <a:highlight>
                  <a:srgbClr val="FFFFFF"/>
                </a:highlight>
                <a:latin typeface="Hind Madurai"/>
                <a:ea typeface="Hind Madurai"/>
                <a:cs typeface="Hind Madurai"/>
                <a:sym typeface="Hind Madurai"/>
              </a:rPr>
            </a:br>
            <a:endParaRPr sz="1100">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900"/>
              </a:spcAft>
              <a:buNone/>
            </a:pPr>
            <a:r>
              <a:rPr b="1" lang="fr" sz="1100">
                <a:highlight>
                  <a:srgbClr val="FFFFFF"/>
                </a:highlight>
                <a:latin typeface="Hind Madurai"/>
                <a:ea typeface="Hind Madurai"/>
                <a:cs typeface="Hind Madurai"/>
                <a:sym typeface="Hind Madurai"/>
              </a:rPr>
              <a:t>Réduction de dimension/Embedding</a:t>
            </a:r>
            <a:r>
              <a:rPr lang="fr" sz="1100">
                <a:highlight>
                  <a:srgbClr val="FFFFFF"/>
                </a:highlight>
                <a:latin typeface="Hind Madurai"/>
                <a:ea typeface="Hind Madurai"/>
                <a:cs typeface="Hind Madurai"/>
                <a:sym typeface="Hind Madurai"/>
              </a:rPr>
              <a:t> : Changement des dimensions d’un jeu de données sans perte d’information.</a:t>
            </a:r>
            <a:endParaRPr sz="1100">
              <a:highlight>
                <a:srgbClr val="FFFFFF"/>
              </a:highlight>
              <a:latin typeface="Hind Madurai"/>
              <a:ea typeface="Hind Madurai"/>
              <a:cs typeface="Hind Madurai"/>
              <a:sym typeface="Hind Madurai"/>
            </a:endParaRPr>
          </a:p>
        </p:txBody>
      </p:sp>
      <p:sp>
        <p:nvSpPr>
          <p:cNvPr id="588" name="Google Shape;588;p57"/>
          <p:cNvSpPr txBox="1"/>
          <p:nvPr/>
        </p:nvSpPr>
        <p:spPr>
          <a:xfrm>
            <a:off x="653900" y="812413"/>
            <a:ext cx="8045700" cy="1248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900"/>
              </a:spcBef>
              <a:spcAft>
                <a:spcPts val="0"/>
              </a:spcAft>
              <a:buNone/>
            </a:pPr>
            <a:r>
              <a:rPr lang="fr" sz="1100">
                <a:highlight>
                  <a:srgbClr val="FFFFFF"/>
                </a:highlight>
                <a:latin typeface="Hind Madurai"/>
                <a:ea typeface="Hind Madurai"/>
                <a:cs typeface="Hind Madurai"/>
                <a:sym typeface="Hind Madurai"/>
              </a:rPr>
              <a:t>Le machine learning est divisé en deux branches :</a:t>
            </a:r>
            <a:endParaRPr sz="1100">
              <a:highlight>
                <a:srgbClr val="FFFFFF"/>
              </a:highlight>
              <a:latin typeface="Hind Madurai"/>
              <a:ea typeface="Hind Madurai"/>
              <a:cs typeface="Hind Madurai"/>
              <a:sym typeface="Hind Madurai"/>
            </a:endParaRPr>
          </a:p>
          <a:p>
            <a:pPr indent="-298450" lvl="0" marL="457200" marR="0" rtl="0" algn="just">
              <a:lnSpc>
                <a:spcPct val="115000"/>
              </a:lnSpc>
              <a:spcBef>
                <a:spcPts val="900"/>
              </a:spcBef>
              <a:spcAft>
                <a:spcPts val="0"/>
              </a:spcAft>
              <a:buSzPts val="1100"/>
              <a:buFont typeface="Hind Madurai"/>
              <a:buChar char="-"/>
            </a:pPr>
            <a:r>
              <a:rPr lang="fr" sz="1100">
                <a:highlight>
                  <a:srgbClr val="FFFFFF"/>
                </a:highlight>
                <a:latin typeface="Hind Madurai"/>
                <a:ea typeface="Hind Madurai"/>
                <a:cs typeface="Hind Madurai"/>
                <a:sym typeface="Hind Madurai"/>
              </a:rPr>
              <a:t>L’apprentissage </a:t>
            </a:r>
            <a:r>
              <a:rPr b="1" lang="fr" sz="1100">
                <a:highlight>
                  <a:srgbClr val="FFFFFF"/>
                </a:highlight>
                <a:latin typeface="Hind Madurai"/>
                <a:ea typeface="Hind Madurai"/>
                <a:cs typeface="Hind Madurai"/>
                <a:sym typeface="Hind Madurai"/>
              </a:rPr>
              <a:t>Supervisée </a:t>
            </a:r>
            <a:r>
              <a:rPr lang="fr" sz="1100">
                <a:highlight>
                  <a:srgbClr val="FFFFFF"/>
                </a:highlight>
                <a:latin typeface="Hind Madurai"/>
                <a:ea typeface="Hind Madurai"/>
                <a:cs typeface="Hind Madurai"/>
                <a:sym typeface="Hind Madurai"/>
              </a:rPr>
              <a:t>: le modèle est entraîné à partir de données étiquetées (label/targette cible)</a:t>
            </a:r>
            <a:endParaRPr sz="1100">
              <a:highlight>
                <a:srgbClr val="FFFFFF"/>
              </a:highlight>
              <a:latin typeface="Hind Madurai"/>
              <a:ea typeface="Hind Madurai"/>
              <a:cs typeface="Hind Madurai"/>
              <a:sym typeface="Hind Madurai"/>
            </a:endParaRPr>
          </a:p>
          <a:p>
            <a:pPr indent="-298450" lvl="0" marL="457200" marR="0" rtl="0" algn="just">
              <a:lnSpc>
                <a:spcPct val="115000"/>
              </a:lnSpc>
              <a:spcBef>
                <a:spcPts val="0"/>
              </a:spcBef>
              <a:spcAft>
                <a:spcPts val="0"/>
              </a:spcAft>
              <a:buSzPts val="1100"/>
              <a:buFont typeface="Hind Madurai"/>
              <a:buChar char="-"/>
            </a:pPr>
            <a:r>
              <a:rPr lang="fr" sz="1100">
                <a:highlight>
                  <a:srgbClr val="FFFFFF"/>
                </a:highlight>
                <a:latin typeface="Hind Madurai"/>
                <a:ea typeface="Hind Madurai"/>
                <a:cs typeface="Hind Madurai"/>
                <a:sym typeface="Hind Madurai"/>
              </a:rPr>
              <a:t>L’apprentissage </a:t>
            </a:r>
            <a:r>
              <a:rPr b="1" lang="fr" sz="1100">
                <a:highlight>
                  <a:srgbClr val="FFFFFF"/>
                </a:highlight>
                <a:latin typeface="Hind Madurai"/>
                <a:ea typeface="Hind Madurai"/>
                <a:cs typeface="Hind Madurai"/>
                <a:sym typeface="Hind Madurai"/>
              </a:rPr>
              <a:t>Non-Supervisée : </a:t>
            </a:r>
            <a:r>
              <a:rPr lang="fr" sz="1100">
                <a:highlight>
                  <a:srgbClr val="FFFFFF"/>
                </a:highlight>
                <a:latin typeface="Hind Madurai"/>
                <a:ea typeface="Hind Madurai"/>
                <a:cs typeface="Hind Madurai"/>
                <a:sym typeface="Hind Madurai"/>
              </a:rPr>
              <a:t>le modèle est entraîné sur des données non étiquetées et doit découvrir des structures intrinsèques aux données. Ces modèles tentent généralement de regrouper les données similaires ou de trouver des relations entre les données. </a:t>
            </a:r>
            <a:endParaRPr sz="1100">
              <a:highlight>
                <a:srgbClr val="FFFFFF"/>
              </a:highlight>
              <a:latin typeface="Hind Madurai"/>
              <a:ea typeface="Hind Madurai"/>
              <a:cs typeface="Hind Madurai"/>
              <a:sym typeface="Hind Madurai"/>
            </a:endParaRPr>
          </a:p>
        </p:txBody>
      </p:sp>
      <p:cxnSp>
        <p:nvCxnSpPr>
          <p:cNvPr id="589" name="Google Shape;589;p57"/>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590" name="Google Shape;590;p57"/>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2. Machine Learning</a:t>
            </a:r>
            <a:endParaRPr b="1" sz="2800">
              <a:solidFill>
                <a:schemeClr val="dk1"/>
              </a:solidFill>
              <a:latin typeface="Exo"/>
              <a:ea typeface="Exo"/>
              <a:cs typeface="Exo"/>
              <a:sym typeface="Ex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4" name="Shape 594"/>
        <p:cNvGrpSpPr/>
        <p:nvPr/>
      </p:nvGrpSpPr>
      <p:grpSpPr>
        <a:xfrm>
          <a:off x="0" y="0"/>
          <a:ext cx="0" cy="0"/>
          <a:chOff x="0" y="0"/>
          <a:chExt cx="0" cy="0"/>
        </a:xfrm>
      </p:grpSpPr>
      <p:sp>
        <p:nvSpPr>
          <p:cNvPr id="595" name="Google Shape;595;p58"/>
          <p:cNvSpPr/>
          <p:nvPr/>
        </p:nvSpPr>
        <p:spPr>
          <a:xfrm>
            <a:off x="4571988" y="3834188"/>
            <a:ext cx="3934800" cy="11652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100">
                <a:latin typeface="Hind Madurai"/>
                <a:ea typeface="Hind Madurai"/>
                <a:cs typeface="Hind Madurai"/>
                <a:sym typeface="Hind Madurai"/>
              </a:rPr>
              <a:t>Algorithme entraîné / évaluation des performance du modèle </a:t>
            </a:r>
            <a:endParaRPr sz="1100">
              <a:latin typeface="Hind Madurai"/>
              <a:ea typeface="Hind Madurai"/>
              <a:cs typeface="Hind Madurai"/>
              <a:sym typeface="Hind Madurai"/>
            </a:endParaRPr>
          </a:p>
          <a:p>
            <a:pPr indent="0" lvl="0" marL="0" rtl="0" algn="l">
              <a:spcBef>
                <a:spcPts val="0"/>
              </a:spcBef>
              <a:spcAft>
                <a:spcPts val="0"/>
              </a:spcAft>
              <a:buNone/>
            </a:pPr>
            <a:r>
              <a:t/>
            </a:r>
            <a:endParaRPr sz="1100">
              <a:latin typeface="Hind Madurai"/>
              <a:ea typeface="Hind Madurai"/>
              <a:cs typeface="Hind Madurai"/>
              <a:sym typeface="Hind Madurai"/>
            </a:endParaRPr>
          </a:p>
          <a:p>
            <a:pPr indent="0" lvl="0" marL="0" rtl="0" algn="l">
              <a:spcBef>
                <a:spcPts val="0"/>
              </a:spcBef>
              <a:spcAft>
                <a:spcPts val="0"/>
              </a:spcAft>
              <a:buNone/>
            </a:pPr>
            <a:r>
              <a:t/>
            </a:r>
            <a:endParaRPr sz="1100">
              <a:latin typeface="Hind Madurai"/>
              <a:ea typeface="Hind Madurai"/>
              <a:cs typeface="Hind Madurai"/>
              <a:sym typeface="Hind Madurai"/>
            </a:endParaRPr>
          </a:p>
          <a:p>
            <a:pPr indent="0" lvl="0" marL="0" rtl="0" algn="l">
              <a:spcBef>
                <a:spcPts val="0"/>
              </a:spcBef>
              <a:spcAft>
                <a:spcPts val="0"/>
              </a:spcAft>
              <a:buNone/>
            </a:pPr>
            <a:r>
              <a:t/>
            </a:r>
            <a:endParaRPr sz="1100">
              <a:latin typeface="Hind Madurai"/>
              <a:ea typeface="Hind Madurai"/>
              <a:cs typeface="Hind Madurai"/>
              <a:sym typeface="Hind Madurai"/>
            </a:endParaRPr>
          </a:p>
          <a:p>
            <a:pPr indent="0" lvl="0" marL="0" rtl="0" algn="ctr">
              <a:spcBef>
                <a:spcPts val="0"/>
              </a:spcBef>
              <a:spcAft>
                <a:spcPts val="0"/>
              </a:spcAft>
              <a:buNone/>
            </a:pPr>
            <a:r>
              <a:rPr lang="fr" sz="1100">
                <a:latin typeface="Hind Madurai"/>
                <a:ea typeface="Hind Madurai"/>
                <a:cs typeface="Hind Madurai"/>
                <a:sym typeface="Hind Madurai"/>
              </a:rPr>
              <a:t>exemple : 85% </a:t>
            </a:r>
            <a:endParaRPr sz="1100">
              <a:latin typeface="Hind Madurai"/>
              <a:ea typeface="Hind Madurai"/>
              <a:cs typeface="Hind Madurai"/>
              <a:sym typeface="Hind Madurai"/>
            </a:endParaRPr>
          </a:p>
          <a:p>
            <a:pPr indent="0" lvl="0" marL="0" rtl="0" algn="ctr">
              <a:spcBef>
                <a:spcPts val="0"/>
              </a:spcBef>
              <a:spcAft>
                <a:spcPts val="0"/>
              </a:spcAft>
              <a:buNone/>
            </a:pPr>
            <a:r>
              <a:rPr lang="fr" sz="1100">
                <a:latin typeface="Hind Madurai"/>
                <a:ea typeface="Hind Madurai"/>
                <a:cs typeface="Hind Madurai"/>
                <a:sym typeface="Hind Madurai"/>
              </a:rPr>
              <a:t>de bonnes réponses</a:t>
            </a:r>
            <a:endParaRPr sz="1100">
              <a:latin typeface="Hind Madurai"/>
              <a:ea typeface="Hind Madurai"/>
              <a:cs typeface="Hind Madurai"/>
              <a:sym typeface="Hind Madurai"/>
            </a:endParaRPr>
          </a:p>
        </p:txBody>
      </p:sp>
      <p:sp>
        <p:nvSpPr>
          <p:cNvPr id="596" name="Google Shape;596;p58"/>
          <p:cNvSpPr/>
          <p:nvPr/>
        </p:nvSpPr>
        <p:spPr>
          <a:xfrm>
            <a:off x="4572000" y="1292650"/>
            <a:ext cx="3934800" cy="2482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sz="1000">
                <a:latin typeface="Hind Madurai"/>
                <a:ea typeface="Hind Madurai"/>
                <a:cs typeface="Hind Madurai"/>
                <a:sym typeface="Hind Madurai"/>
              </a:rPr>
              <a:t>Jeu d'entraînement (</a:t>
            </a:r>
            <a:r>
              <a:rPr b="1" lang="fr" sz="1000">
                <a:latin typeface="Hind Madurai"/>
                <a:ea typeface="Hind Madurai"/>
                <a:cs typeface="Hind Madurai"/>
                <a:sym typeface="Hind Madurai"/>
              </a:rPr>
              <a:t>80</a:t>
            </a:r>
            <a:r>
              <a:rPr lang="fr" sz="1000">
                <a:latin typeface="Hind Madurai"/>
                <a:ea typeface="Hind Madurai"/>
                <a:cs typeface="Hind Madurai"/>
                <a:sym typeface="Hind Madurai"/>
              </a:rPr>
              <a:t> individus)</a:t>
            </a:r>
            <a:endParaRPr b="1" sz="1000">
              <a:latin typeface="Hind Madurai"/>
              <a:ea typeface="Hind Madurai"/>
              <a:cs typeface="Hind Madurai"/>
              <a:sym typeface="Hind Madurai"/>
            </a:endParaRPr>
          </a:p>
          <a:p>
            <a:pPr indent="0" lvl="0" marL="0" rtl="0" algn="ctr">
              <a:spcBef>
                <a:spcPts val="0"/>
              </a:spcBef>
              <a:spcAft>
                <a:spcPts val="0"/>
              </a:spcAft>
              <a:buNone/>
            </a:pPr>
            <a:r>
              <a:rPr b="1" lang="fr" sz="1000">
                <a:latin typeface="Hind Madurai"/>
                <a:ea typeface="Hind Madurai"/>
                <a:cs typeface="Hind Madurai"/>
                <a:sym typeface="Hind Madurai"/>
              </a:rPr>
              <a:t>Algorithme Machine Learning</a:t>
            </a:r>
            <a:br>
              <a:rPr b="1" lang="fr" sz="1000">
                <a:latin typeface="Hind Madurai"/>
                <a:ea typeface="Hind Madurai"/>
                <a:cs typeface="Hind Madurai"/>
                <a:sym typeface="Hind Madurai"/>
              </a:rPr>
            </a:br>
            <a:endParaRPr b="1" sz="1000">
              <a:latin typeface="Hind Madurai"/>
              <a:ea typeface="Hind Madurai"/>
              <a:cs typeface="Hind Madurai"/>
              <a:sym typeface="Hind Madurai"/>
            </a:endParaRPr>
          </a:p>
          <a:p>
            <a:pPr indent="0" lvl="0" marL="0" rtl="0" algn="l">
              <a:spcBef>
                <a:spcPts val="0"/>
              </a:spcBef>
              <a:spcAft>
                <a:spcPts val="0"/>
              </a:spcAft>
              <a:buNone/>
            </a:pPr>
            <a:r>
              <a:rPr b="1" lang="fr">
                <a:latin typeface="Hind Madurai"/>
                <a:ea typeface="Hind Madurai"/>
                <a:cs typeface="Hind Madurai"/>
                <a:sym typeface="Hind Madurai"/>
              </a:rPr>
              <a:t>     Features				         predictions</a:t>
            </a:r>
            <a:endParaRPr b="1">
              <a:latin typeface="Hind Madurai"/>
              <a:ea typeface="Hind Madurai"/>
              <a:cs typeface="Hind Madurai"/>
              <a:sym typeface="Hind Madurai"/>
            </a:endParaRPr>
          </a:p>
        </p:txBody>
      </p:sp>
      <p:sp>
        <p:nvSpPr>
          <p:cNvPr id="597" name="Google Shape;597;p58"/>
          <p:cNvSpPr/>
          <p:nvPr/>
        </p:nvSpPr>
        <p:spPr>
          <a:xfrm>
            <a:off x="445025" y="1285375"/>
            <a:ext cx="3106800" cy="35928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sz="1100">
                <a:latin typeface="Hind Madurai"/>
                <a:ea typeface="Hind Madurai"/>
                <a:cs typeface="Hind Madurai"/>
                <a:sym typeface="Hind Madurai"/>
              </a:rPr>
              <a:t>Jeu de données (</a:t>
            </a:r>
            <a:r>
              <a:rPr b="1" lang="fr" sz="1100">
                <a:latin typeface="Hind Madurai"/>
                <a:ea typeface="Hind Madurai"/>
                <a:cs typeface="Hind Madurai"/>
                <a:sym typeface="Hind Madurai"/>
              </a:rPr>
              <a:t>100</a:t>
            </a:r>
            <a:r>
              <a:rPr lang="fr" sz="1100">
                <a:latin typeface="Hind Madurai"/>
                <a:ea typeface="Hind Madurai"/>
                <a:cs typeface="Hind Madurai"/>
                <a:sym typeface="Hind Madurai"/>
              </a:rPr>
              <a:t> individus)</a:t>
            </a:r>
            <a:endParaRPr sz="1100">
              <a:latin typeface="Hind Madurai"/>
              <a:ea typeface="Hind Madurai"/>
              <a:cs typeface="Hind Madurai"/>
              <a:sym typeface="Hind Madurai"/>
            </a:endParaRPr>
          </a:p>
          <a:p>
            <a:pPr indent="0" lvl="0" marL="0" rtl="0" algn="ctr">
              <a:spcBef>
                <a:spcPts val="0"/>
              </a:spcBef>
              <a:spcAft>
                <a:spcPts val="0"/>
              </a:spcAft>
              <a:buNone/>
            </a:pPr>
            <a:r>
              <a:t/>
            </a:r>
            <a:endParaRPr>
              <a:latin typeface="Hind Madurai"/>
              <a:ea typeface="Hind Madurai"/>
              <a:cs typeface="Hind Madurai"/>
              <a:sym typeface="Hind Madurai"/>
            </a:endParaRPr>
          </a:p>
          <a:p>
            <a:pPr indent="0" lvl="0" marL="457200" rtl="0" algn="l">
              <a:spcBef>
                <a:spcPts val="0"/>
              </a:spcBef>
              <a:spcAft>
                <a:spcPts val="0"/>
              </a:spcAft>
              <a:buNone/>
            </a:pPr>
            <a:r>
              <a:rPr b="1" lang="fr">
                <a:latin typeface="Hind Madurai"/>
                <a:ea typeface="Hind Madurai"/>
                <a:cs typeface="Hind Madurai"/>
                <a:sym typeface="Hind Madurai"/>
              </a:rPr>
              <a:t>Features	        labes/target</a:t>
            </a:r>
            <a:endParaRPr b="1">
              <a:latin typeface="Hind Madurai"/>
              <a:ea typeface="Hind Madurai"/>
              <a:cs typeface="Hind Madurai"/>
              <a:sym typeface="Hind Madurai"/>
            </a:endParaRPr>
          </a:p>
        </p:txBody>
      </p:sp>
      <p:sp>
        <p:nvSpPr>
          <p:cNvPr id="598" name="Google Shape;598;p58"/>
          <p:cNvSpPr txBox="1"/>
          <p:nvPr/>
        </p:nvSpPr>
        <p:spPr>
          <a:xfrm>
            <a:off x="410800" y="623050"/>
            <a:ext cx="8139000" cy="54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Le machine learning consiste à envoyer des données (features/labels) à un algorithme pour qu’il ajuste de lui même ses coefficients afin d'améliorer les performances de ses prédictions.</a:t>
            </a:r>
            <a:endParaRPr sz="1300">
              <a:solidFill>
                <a:srgbClr val="434343"/>
              </a:solidFill>
              <a:latin typeface="Hind Madurai"/>
              <a:ea typeface="Hind Madurai"/>
              <a:cs typeface="Hind Madurai"/>
              <a:sym typeface="Hind Madurai"/>
            </a:endParaRPr>
          </a:p>
        </p:txBody>
      </p:sp>
      <p:graphicFrame>
        <p:nvGraphicFramePr>
          <p:cNvPr id="599" name="Google Shape;599;p58"/>
          <p:cNvGraphicFramePr/>
          <p:nvPr/>
        </p:nvGraphicFramePr>
        <p:xfrm>
          <a:off x="952500" y="2038350"/>
          <a:ext cx="3000000" cy="3000000"/>
        </p:xfrm>
        <a:graphic>
          <a:graphicData uri="http://schemas.openxmlformats.org/drawingml/2006/table">
            <a:tbl>
              <a:tblPr>
                <a:noFill/>
                <a:tableStyleId>{CE5C4C17-4273-4002-AB28-F7D4568618FA}</a:tableStyleId>
              </a:tblPr>
              <a:tblGrid>
                <a:gridCol w="940150"/>
              </a:tblGrid>
              <a:tr h="381000">
                <a:tc>
                  <a:txBody>
                    <a:bodyPr/>
                    <a:lstStyle/>
                    <a:p>
                      <a:pPr indent="0" lvl="0" marL="0" rtl="0" algn="l">
                        <a:spcBef>
                          <a:spcPts val="0"/>
                        </a:spcBef>
                        <a:spcAft>
                          <a:spcPts val="0"/>
                        </a:spcAft>
                        <a:buNone/>
                      </a:pPr>
                      <a:r>
                        <a:rPr lang="fr"/>
                        <a:t>[3,5,9,4]</a:t>
                      </a:r>
                      <a:endParaRPr/>
                    </a:p>
                  </a:txBody>
                  <a:tcPr marT="91425" marB="91425" marR="91425" marL="91425"/>
                </a:tc>
              </a:tr>
              <a:tr h="381000">
                <a:tc>
                  <a:txBody>
                    <a:bodyPr/>
                    <a:lstStyle/>
                    <a:p>
                      <a:pPr indent="0" lvl="0" marL="0" rtl="0" algn="l">
                        <a:spcBef>
                          <a:spcPts val="0"/>
                        </a:spcBef>
                        <a:spcAft>
                          <a:spcPts val="0"/>
                        </a:spcAft>
                        <a:buNone/>
                      </a:pPr>
                      <a:r>
                        <a:rPr lang="fr"/>
                        <a:t>[1,4,6,7]</a:t>
                      </a:r>
                      <a:endParaRPr/>
                    </a:p>
                  </a:txBody>
                  <a:tcPr marT="91425" marB="91425" marR="91425" marL="91425"/>
                </a:tc>
              </a:tr>
              <a:tr h="381000">
                <a:tc>
                  <a:txBody>
                    <a:bodyPr/>
                    <a:lstStyle/>
                    <a:p>
                      <a:pPr indent="0" lvl="0" marL="0" rtl="0" algn="l">
                        <a:spcBef>
                          <a:spcPts val="0"/>
                        </a:spcBef>
                        <a:spcAft>
                          <a:spcPts val="0"/>
                        </a:spcAft>
                        <a:buNone/>
                      </a:pPr>
                      <a:r>
                        <a:rPr lang="fr"/>
                        <a:t>…</a:t>
                      </a:r>
                      <a:endParaRPr/>
                    </a:p>
                  </a:txBody>
                  <a:tcPr marT="91425" marB="91425" marR="91425" marL="91425"/>
                </a:tc>
              </a:tr>
              <a:tr h="381000">
                <a:tc>
                  <a:txBody>
                    <a:bodyPr/>
                    <a:lstStyle/>
                    <a:p>
                      <a:pPr indent="0" lvl="0" marL="0" rtl="0" algn="l">
                        <a:spcBef>
                          <a:spcPts val="0"/>
                        </a:spcBef>
                        <a:spcAft>
                          <a:spcPts val="0"/>
                        </a:spcAft>
                        <a:buNone/>
                      </a:pPr>
                      <a:r>
                        <a:rPr lang="fr"/>
                        <a:t>[8,4,9,4]</a:t>
                      </a:r>
                      <a:endParaRPr/>
                    </a:p>
                  </a:txBody>
                  <a:tcPr marT="91425" marB="91425" marR="91425" marL="91425"/>
                </a:tc>
              </a:tr>
              <a:tr h="381000">
                <a:tc>
                  <a:txBody>
                    <a:bodyPr/>
                    <a:lstStyle/>
                    <a:p>
                      <a:pPr indent="0" lvl="0" marL="0" rtl="0" algn="l">
                        <a:spcBef>
                          <a:spcPts val="0"/>
                        </a:spcBef>
                        <a:spcAft>
                          <a:spcPts val="0"/>
                        </a:spcAft>
                        <a:buNone/>
                      </a:pPr>
                      <a:r>
                        <a:rPr lang="fr"/>
                        <a:t>…</a:t>
                      </a:r>
                      <a:endParaRPr/>
                    </a:p>
                  </a:txBody>
                  <a:tcPr marT="91425" marB="91425" marR="91425" marL="91425"/>
                </a:tc>
              </a:tr>
              <a:tr h="381000">
                <a:tc>
                  <a:txBody>
                    <a:bodyPr/>
                    <a:lstStyle/>
                    <a:p>
                      <a:pPr indent="0" lvl="0" marL="0" rtl="0" algn="l">
                        <a:spcBef>
                          <a:spcPts val="0"/>
                        </a:spcBef>
                        <a:spcAft>
                          <a:spcPts val="0"/>
                        </a:spcAft>
                        <a:buNone/>
                      </a:pPr>
                      <a:r>
                        <a:rPr lang="fr"/>
                        <a:t>[3,9,9,5]</a:t>
                      </a:r>
                      <a:endParaRPr/>
                    </a:p>
                  </a:txBody>
                  <a:tcPr marT="91425" marB="91425" marR="91425" marL="91425"/>
                </a:tc>
              </a:tr>
            </a:tbl>
          </a:graphicData>
        </a:graphic>
      </p:graphicFrame>
      <p:graphicFrame>
        <p:nvGraphicFramePr>
          <p:cNvPr id="600" name="Google Shape;600;p58"/>
          <p:cNvGraphicFramePr/>
          <p:nvPr/>
        </p:nvGraphicFramePr>
        <p:xfrm>
          <a:off x="2251700" y="2038350"/>
          <a:ext cx="3000000" cy="3000000"/>
        </p:xfrm>
        <a:graphic>
          <a:graphicData uri="http://schemas.openxmlformats.org/drawingml/2006/table">
            <a:tbl>
              <a:tblPr>
                <a:noFill/>
                <a:tableStyleId>{CE5C4C17-4273-4002-AB28-F7D4568618FA}</a:tableStyleId>
              </a:tblPr>
              <a:tblGrid>
                <a:gridCol w="940150"/>
              </a:tblGrid>
              <a:tr h="381000">
                <a:tc>
                  <a:txBody>
                    <a:bodyPr/>
                    <a:lstStyle/>
                    <a:p>
                      <a:pPr indent="0" lvl="0" marL="0" rtl="0" algn="ctr">
                        <a:spcBef>
                          <a:spcPts val="0"/>
                        </a:spcBef>
                        <a:spcAft>
                          <a:spcPts val="0"/>
                        </a:spcAft>
                        <a:buNone/>
                      </a:pPr>
                      <a:r>
                        <a:rPr b="1" lang="fr"/>
                        <a:t>1</a:t>
                      </a:r>
                      <a:endParaRPr b="1"/>
                    </a:p>
                  </a:txBody>
                  <a:tcPr marT="91425" marB="91425" marR="91425" marL="91425">
                    <a:solidFill>
                      <a:srgbClr val="A6E22E"/>
                    </a:solidFill>
                  </a:tcPr>
                </a:tc>
              </a:tr>
              <a:tr h="381000">
                <a:tc>
                  <a:txBody>
                    <a:bodyPr/>
                    <a:lstStyle/>
                    <a:p>
                      <a:pPr indent="0" lvl="0" marL="0" rtl="0" algn="ctr">
                        <a:spcBef>
                          <a:spcPts val="0"/>
                        </a:spcBef>
                        <a:spcAft>
                          <a:spcPts val="0"/>
                        </a:spcAft>
                        <a:buNone/>
                      </a:pPr>
                      <a:r>
                        <a:rPr b="1" lang="fr">
                          <a:solidFill>
                            <a:srgbClr val="FFFFFF"/>
                          </a:solidFill>
                        </a:rPr>
                        <a:t>-1</a:t>
                      </a:r>
                      <a:endParaRPr b="1">
                        <a:solidFill>
                          <a:srgbClr val="FFFFFF"/>
                        </a:solidFill>
                      </a:endParaRPr>
                    </a:p>
                  </a:txBody>
                  <a:tcPr marT="91425" marB="91425" marR="91425" marL="91425">
                    <a:solidFill>
                      <a:srgbClr val="DD3333"/>
                    </a:solidFill>
                  </a:tcPr>
                </a:tc>
              </a:tr>
              <a:tr h="381000">
                <a:tc>
                  <a:txBody>
                    <a:bodyPr/>
                    <a:lstStyle/>
                    <a:p>
                      <a:pPr indent="0" lvl="0" marL="0" rtl="0" algn="ctr">
                        <a:spcBef>
                          <a:spcPts val="0"/>
                        </a:spcBef>
                        <a:spcAft>
                          <a:spcPts val="0"/>
                        </a:spcAft>
                        <a:buNone/>
                      </a:pPr>
                      <a:r>
                        <a:rPr b="1" lang="fr"/>
                        <a:t>…</a:t>
                      </a:r>
                      <a:endParaRPr b="1"/>
                    </a:p>
                  </a:txBody>
                  <a:tcPr marT="91425" marB="91425" marR="91425" marL="91425">
                    <a:solidFill>
                      <a:schemeClr val="lt2"/>
                    </a:solidFill>
                  </a:tcPr>
                </a:tc>
              </a:tr>
              <a:tr h="381000">
                <a:tc>
                  <a:txBody>
                    <a:bodyPr/>
                    <a:lstStyle/>
                    <a:p>
                      <a:pPr indent="0" lvl="0" marL="0" rtl="0" algn="ctr">
                        <a:spcBef>
                          <a:spcPts val="0"/>
                        </a:spcBef>
                        <a:spcAft>
                          <a:spcPts val="0"/>
                        </a:spcAft>
                        <a:buNone/>
                      </a:pPr>
                      <a:r>
                        <a:rPr b="1" lang="fr"/>
                        <a:t>1</a:t>
                      </a:r>
                      <a:endParaRPr b="1"/>
                    </a:p>
                  </a:txBody>
                  <a:tcPr marT="91425" marB="91425" marR="91425" marL="91425">
                    <a:solidFill>
                      <a:srgbClr val="A6E22E"/>
                    </a:solidFill>
                  </a:tcPr>
                </a:tc>
              </a:tr>
              <a:tr h="381000">
                <a:tc>
                  <a:txBody>
                    <a:bodyPr/>
                    <a:lstStyle/>
                    <a:p>
                      <a:pPr indent="0" lvl="0" marL="0" rtl="0" algn="ctr">
                        <a:spcBef>
                          <a:spcPts val="0"/>
                        </a:spcBef>
                        <a:spcAft>
                          <a:spcPts val="0"/>
                        </a:spcAft>
                        <a:buNone/>
                      </a:pPr>
                      <a:r>
                        <a:rPr b="1" lang="fr">
                          <a:solidFill>
                            <a:srgbClr val="1F1F1F"/>
                          </a:solidFill>
                        </a:rPr>
                        <a:t>…</a:t>
                      </a:r>
                      <a:endParaRPr b="1">
                        <a:solidFill>
                          <a:srgbClr val="1F1F1F"/>
                        </a:solidFill>
                      </a:endParaRPr>
                    </a:p>
                  </a:txBody>
                  <a:tcPr marT="91425" marB="91425" marR="91425" marL="91425"/>
                </a:tc>
              </a:tr>
              <a:tr h="381000">
                <a:tc>
                  <a:txBody>
                    <a:bodyPr/>
                    <a:lstStyle/>
                    <a:p>
                      <a:pPr indent="0" lvl="0" marL="0" rtl="0" algn="ctr">
                        <a:spcBef>
                          <a:spcPts val="0"/>
                        </a:spcBef>
                        <a:spcAft>
                          <a:spcPts val="0"/>
                        </a:spcAft>
                        <a:buNone/>
                      </a:pPr>
                      <a:r>
                        <a:rPr b="1" lang="fr">
                          <a:solidFill>
                            <a:schemeClr val="lt1"/>
                          </a:solidFill>
                        </a:rPr>
                        <a:t>-1</a:t>
                      </a:r>
                      <a:endParaRPr b="1">
                        <a:solidFill>
                          <a:schemeClr val="lt1"/>
                        </a:solidFill>
                      </a:endParaRPr>
                    </a:p>
                  </a:txBody>
                  <a:tcPr marT="91425" marB="91425" marR="91425" marL="91425">
                    <a:solidFill>
                      <a:srgbClr val="DD3333"/>
                    </a:solidFill>
                  </a:tcPr>
                </a:tc>
              </a:tr>
            </a:tbl>
          </a:graphicData>
        </a:graphic>
      </p:graphicFrame>
      <p:cxnSp>
        <p:nvCxnSpPr>
          <p:cNvPr id="601" name="Google Shape;601;p58"/>
          <p:cNvCxnSpPr/>
          <p:nvPr/>
        </p:nvCxnSpPr>
        <p:spPr>
          <a:xfrm>
            <a:off x="453575" y="3623150"/>
            <a:ext cx="3115200" cy="0"/>
          </a:xfrm>
          <a:prstGeom prst="straightConnector1">
            <a:avLst/>
          </a:prstGeom>
          <a:noFill/>
          <a:ln cap="flat" cmpd="sng" w="38100">
            <a:solidFill>
              <a:srgbClr val="DD3333"/>
            </a:solidFill>
            <a:prstDash val="solid"/>
            <a:round/>
            <a:headEnd len="med" w="med" type="none"/>
            <a:tailEnd len="med" w="med" type="none"/>
          </a:ln>
        </p:spPr>
      </p:cxnSp>
      <p:cxnSp>
        <p:nvCxnSpPr>
          <p:cNvPr id="602" name="Google Shape;602;p58"/>
          <p:cNvCxnSpPr/>
          <p:nvPr/>
        </p:nvCxnSpPr>
        <p:spPr>
          <a:xfrm flipH="1" rot="10800000">
            <a:off x="3312025" y="2673400"/>
            <a:ext cx="1450500" cy="388800"/>
          </a:xfrm>
          <a:prstGeom prst="straightConnector1">
            <a:avLst/>
          </a:prstGeom>
          <a:noFill/>
          <a:ln cap="flat" cmpd="sng" w="9525">
            <a:solidFill>
              <a:schemeClr val="dk2"/>
            </a:solidFill>
            <a:prstDash val="solid"/>
            <a:round/>
            <a:headEnd len="med" w="med" type="none"/>
            <a:tailEnd len="med" w="med" type="stealth"/>
          </a:ln>
        </p:spPr>
      </p:cxnSp>
      <p:graphicFrame>
        <p:nvGraphicFramePr>
          <p:cNvPr id="603" name="Google Shape;603;p58"/>
          <p:cNvGraphicFramePr/>
          <p:nvPr/>
        </p:nvGraphicFramePr>
        <p:xfrm>
          <a:off x="4821650" y="2060200"/>
          <a:ext cx="3000000" cy="3000000"/>
        </p:xfrm>
        <a:graphic>
          <a:graphicData uri="http://schemas.openxmlformats.org/drawingml/2006/table">
            <a:tbl>
              <a:tblPr>
                <a:noFill/>
                <a:tableStyleId>{CE5C4C17-4273-4002-AB28-F7D4568618FA}</a:tableStyleId>
              </a:tblPr>
              <a:tblGrid>
                <a:gridCol w="922375"/>
              </a:tblGrid>
              <a:tr h="381000">
                <a:tc>
                  <a:txBody>
                    <a:bodyPr/>
                    <a:lstStyle/>
                    <a:p>
                      <a:pPr indent="0" lvl="0" marL="0" rtl="0" algn="l">
                        <a:spcBef>
                          <a:spcPts val="0"/>
                        </a:spcBef>
                        <a:spcAft>
                          <a:spcPts val="0"/>
                        </a:spcAft>
                        <a:buNone/>
                      </a:pPr>
                      <a:r>
                        <a:rPr lang="fr"/>
                        <a:t>[3,5,9,4]</a:t>
                      </a:r>
                      <a:endParaRPr/>
                    </a:p>
                  </a:txBody>
                  <a:tcPr marT="91425" marB="91425" marR="91425" marL="91425"/>
                </a:tc>
              </a:tr>
              <a:tr h="381000">
                <a:tc>
                  <a:txBody>
                    <a:bodyPr/>
                    <a:lstStyle/>
                    <a:p>
                      <a:pPr indent="0" lvl="0" marL="0" rtl="0" algn="l">
                        <a:spcBef>
                          <a:spcPts val="0"/>
                        </a:spcBef>
                        <a:spcAft>
                          <a:spcPts val="0"/>
                        </a:spcAft>
                        <a:buNone/>
                      </a:pPr>
                      <a:r>
                        <a:rPr lang="fr"/>
                        <a:t>[1,4,6,7]</a:t>
                      </a:r>
                      <a:endParaRPr/>
                    </a:p>
                  </a:txBody>
                  <a:tcPr marT="91425" marB="91425" marR="91425" marL="91425"/>
                </a:tc>
              </a:tr>
              <a:tr h="381000">
                <a:tc>
                  <a:txBody>
                    <a:bodyPr/>
                    <a:lstStyle/>
                    <a:p>
                      <a:pPr indent="0" lvl="0" marL="0" rtl="0" algn="l">
                        <a:spcBef>
                          <a:spcPts val="0"/>
                        </a:spcBef>
                        <a:spcAft>
                          <a:spcPts val="0"/>
                        </a:spcAft>
                        <a:buNone/>
                      </a:pPr>
                      <a:r>
                        <a:rPr lang="fr"/>
                        <a:t>…</a:t>
                      </a:r>
                      <a:endParaRPr/>
                    </a:p>
                  </a:txBody>
                  <a:tcPr marT="91425" marB="91425" marR="91425" marL="91425"/>
                </a:tc>
              </a:tr>
              <a:tr h="381000">
                <a:tc>
                  <a:txBody>
                    <a:bodyPr/>
                    <a:lstStyle/>
                    <a:p>
                      <a:pPr indent="0" lvl="0" marL="0" rtl="0" algn="l">
                        <a:spcBef>
                          <a:spcPts val="0"/>
                        </a:spcBef>
                        <a:spcAft>
                          <a:spcPts val="0"/>
                        </a:spcAft>
                        <a:buNone/>
                      </a:pPr>
                      <a:r>
                        <a:rPr lang="fr"/>
                        <a:t>[8,4,9,4]</a:t>
                      </a:r>
                      <a:endParaRPr/>
                    </a:p>
                  </a:txBody>
                  <a:tcPr marT="91425" marB="91425" marR="91425" marL="91425"/>
                </a:tc>
              </a:tr>
            </a:tbl>
          </a:graphicData>
        </a:graphic>
      </p:graphicFrame>
      <p:graphicFrame>
        <p:nvGraphicFramePr>
          <p:cNvPr id="604" name="Google Shape;604;p58"/>
          <p:cNvGraphicFramePr/>
          <p:nvPr/>
        </p:nvGraphicFramePr>
        <p:xfrm>
          <a:off x="7416250" y="2060200"/>
          <a:ext cx="3000000" cy="3000000"/>
        </p:xfrm>
        <a:graphic>
          <a:graphicData uri="http://schemas.openxmlformats.org/drawingml/2006/table">
            <a:tbl>
              <a:tblPr>
                <a:noFill/>
                <a:tableStyleId>{CE5C4C17-4273-4002-AB28-F7D4568618FA}</a:tableStyleId>
              </a:tblPr>
              <a:tblGrid>
                <a:gridCol w="781825"/>
              </a:tblGrid>
              <a:tr h="381000">
                <a:tc>
                  <a:txBody>
                    <a:bodyPr/>
                    <a:lstStyle/>
                    <a:p>
                      <a:pPr indent="0" lvl="0" marL="0" rtl="0" algn="ctr">
                        <a:spcBef>
                          <a:spcPts val="0"/>
                        </a:spcBef>
                        <a:spcAft>
                          <a:spcPts val="0"/>
                        </a:spcAft>
                        <a:buNone/>
                      </a:pPr>
                      <a:r>
                        <a:rPr b="1" lang="fr"/>
                        <a:t>1</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6E22E"/>
                    </a:solidFill>
                  </a:tcPr>
                </a:tc>
              </a:tr>
              <a:tr h="381000">
                <a:tc>
                  <a:txBody>
                    <a:bodyPr/>
                    <a:lstStyle/>
                    <a:p>
                      <a:pPr indent="0" lvl="0" marL="0" rtl="0" algn="ctr">
                        <a:spcBef>
                          <a:spcPts val="0"/>
                        </a:spcBef>
                        <a:spcAft>
                          <a:spcPts val="0"/>
                        </a:spcAft>
                        <a:buNone/>
                      </a:pPr>
                      <a:r>
                        <a:rPr b="1" lang="fr">
                          <a:solidFill>
                            <a:srgbClr val="FFFFFF"/>
                          </a:solidFill>
                        </a:rPr>
                        <a:t>-1</a:t>
                      </a:r>
                      <a:endParaRPr b="1">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D3333"/>
                    </a:solidFill>
                  </a:tcPr>
                </a:tc>
              </a:tr>
              <a:tr h="381000">
                <a:tc>
                  <a:txBody>
                    <a:bodyPr/>
                    <a:lstStyle/>
                    <a:p>
                      <a:pPr indent="0" lvl="0" marL="0" rtl="0" algn="ctr">
                        <a:spcBef>
                          <a:spcPts val="0"/>
                        </a:spcBef>
                        <a:spcAft>
                          <a:spcPts val="0"/>
                        </a:spcAft>
                        <a:buNone/>
                      </a:pPr>
                      <a:r>
                        <a:rPr b="1" lang="fr"/>
                        <a:t>…</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b="1" lang="fr"/>
                        <a:t>1</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6E22E"/>
                    </a:solidFill>
                  </a:tcPr>
                </a:tc>
              </a:tr>
            </a:tbl>
          </a:graphicData>
        </a:graphic>
      </p:graphicFrame>
      <p:pic>
        <p:nvPicPr>
          <p:cNvPr id="605" name="Google Shape;605;p58"/>
          <p:cNvPicPr preferRelativeResize="0"/>
          <p:nvPr/>
        </p:nvPicPr>
        <p:blipFill>
          <a:blip r:embed="rId3">
            <a:alphaModFix/>
          </a:blip>
          <a:stretch>
            <a:fillRect/>
          </a:stretch>
        </p:blipFill>
        <p:spPr>
          <a:xfrm rot="-5400000">
            <a:off x="6206304" y="1884255"/>
            <a:ext cx="607125" cy="666125"/>
          </a:xfrm>
          <a:prstGeom prst="rect">
            <a:avLst/>
          </a:prstGeom>
          <a:noFill/>
          <a:ln>
            <a:noFill/>
          </a:ln>
        </p:spPr>
      </p:pic>
      <p:pic>
        <p:nvPicPr>
          <p:cNvPr id="606" name="Google Shape;606;p58"/>
          <p:cNvPicPr preferRelativeResize="0"/>
          <p:nvPr/>
        </p:nvPicPr>
        <p:blipFill>
          <a:blip r:embed="rId3">
            <a:alphaModFix/>
          </a:blip>
          <a:stretch>
            <a:fillRect/>
          </a:stretch>
        </p:blipFill>
        <p:spPr>
          <a:xfrm rot="-5400000">
            <a:off x="6322014" y="4138302"/>
            <a:ext cx="375700" cy="412200"/>
          </a:xfrm>
          <a:prstGeom prst="rect">
            <a:avLst/>
          </a:prstGeom>
          <a:noFill/>
          <a:ln>
            <a:noFill/>
          </a:ln>
        </p:spPr>
      </p:pic>
      <p:graphicFrame>
        <p:nvGraphicFramePr>
          <p:cNvPr id="607" name="Google Shape;607;p58"/>
          <p:cNvGraphicFramePr/>
          <p:nvPr/>
        </p:nvGraphicFramePr>
        <p:xfrm>
          <a:off x="7469242" y="4156550"/>
          <a:ext cx="3000000" cy="3000000"/>
        </p:xfrm>
        <a:graphic>
          <a:graphicData uri="http://schemas.openxmlformats.org/drawingml/2006/table">
            <a:tbl>
              <a:tblPr>
                <a:noFill/>
                <a:tableStyleId>{CE5C4C17-4273-4002-AB28-F7D4568618FA}</a:tableStyleId>
              </a:tblPr>
              <a:tblGrid>
                <a:gridCol w="781825"/>
              </a:tblGrid>
              <a:tr h="381000">
                <a:tc>
                  <a:txBody>
                    <a:bodyPr/>
                    <a:lstStyle/>
                    <a:p>
                      <a:pPr indent="0" lvl="0" marL="0" rtl="0" algn="ctr">
                        <a:spcBef>
                          <a:spcPts val="0"/>
                        </a:spcBef>
                        <a:spcAft>
                          <a:spcPts val="0"/>
                        </a:spcAft>
                        <a:buNone/>
                      </a:pPr>
                      <a:r>
                        <a:rPr lang="fr"/>
                        <a:t>…</a:t>
                      </a:r>
                      <a:endParaRPr/>
                    </a:p>
                  </a:txBody>
                  <a:tcPr marT="91425" marB="91425" marR="91425" marL="91425"/>
                </a:tc>
              </a:tr>
              <a:tr h="381000">
                <a:tc>
                  <a:txBody>
                    <a:bodyPr/>
                    <a:lstStyle/>
                    <a:p>
                      <a:pPr indent="0" lvl="0" marL="0" rtl="0" algn="ctr">
                        <a:spcBef>
                          <a:spcPts val="0"/>
                        </a:spcBef>
                        <a:spcAft>
                          <a:spcPts val="0"/>
                        </a:spcAft>
                        <a:buNone/>
                      </a:pPr>
                      <a:r>
                        <a:rPr b="1" lang="fr">
                          <a:solidFill>
                            <a:schemeClr val="lt1"/>
                          </a:solidFill>
                        </a:rPr>
                        <a:t>-1</a:t>
                      </a:r>
                      <a:endParaRPr/>
                    </a:p>
                  </a:txBody>
                  <a:tcPr marT="91425" marB="91425" marR="91425" marL="91425">
                    <a:solidFill>
                      <a:srgbClr val="DD3333"/>
                    </a:solidFill>
                  </a:tcPr>
                </a:tc>
              </a:tr>
            </a:tbl>
          </a:graphicData>
        </a:graphic>
      </p:graphicFrame>
      <p:pic>
        <p:nvPicPr>
          <p:cNvPr id="608" name="Google Shape;608;p58"/>
          <p:cNvPicPr preferRelativeResize="0"/>
          <p:nvPr/>
        </p:nvPicPr>
        <p:blipFill>
          <a:blip r:embed="rId4">
            <a:alphaModFix/>
          </a:blip>
          <a:stretch>
            <a:fillRect/>
          </a:stretch>
        </p:blipFill>
        <p:spPr>
          <a:xfrm>
            <a:off x="6114038" y="2673400"/>
            <a:ext cx="850725" cy="850725"/>
          </a:xfrm>
          <a:prstGeom prst="rect">
            <a:avLst/>
          </a:prstGeom>
          <a:noFill/>
          <a:ln>
            <a:noFill/>
          </a:ln>
        </p:spPr>
      </p:pic>
      <p:graphicFrame>
        <p:nvGraphicFramePr>
          <p:cNvPr id="609" name="Google Shape;609;p58"/>
          <p:cNvGraphicFramePr/>
          <p:nvPr/>
        </p:nvGraphicFramePr>
        <p:xfrm>
          <a:off x="4821650" y="4156550"/>
          <a:ext cx="3000000" cy="3000000"/>
        </p:xfrm>
        <a:graphic>
          <a:graphicData uri="http://schemas.openxmlformats.org/drawingml/2006/table">
            <a:tbl>
              <a:tblPr>
                <a:noFill/>
                <a:tableStyleId>{CE5C4C17-4273-4002-AB28-F7D4568618FA}</a:tableStyleId>
              </a:tblPr>
              <a:tblGrid>
                <a:gridCol w="850725"/>
              </a:tblGrid>
              <a:tr h="381000">
                <a:tc>
                  <a:txBody>
                    <a:bodyPr/>
                    <a:lstStyle/>
                    <a:p>
                      <a:pPr indent="0" lvl="0" marL="0" rtl="0" algn="l">
                        <a:spcBef>
                          <a:spcPts val="0"/>
                        </a:spcBef>
                        <a:spcAft>
                          <a:spcPts val="0"/>
                        </a:spcAft>
                        <a:buNone/>
                      </a:pPr>
                      <a:r>
                        <a:rPr lang="fr"/>
                        <a:t>…</a:t>
                      </a:r>
                      <a:endParaRPr/>
                    </a:p>
                  </a:txBody>
                  <a:tcPr marT="91425" marB="91425" marR="91425" marL="91425"/>
                </a:tc>
              </a:tr>
              <a:tr h="381000">
                <a:tc>
                  <a:txBody>
                    <a:bodyPr/>
                    <a:lstStyle/>
                    <a:p>
                      <a:pPr indent="0" lvl="0" marL="0" rtl="0" algn="l">
                        <a:spcBef>
                          <a:spcPts val="0"/>
                        </a:spcBef>
                        <a:spcAft>
                          <a:spcPts val="0"/>
                        </a:spcAft>
                        <a:buNone/>
                      </a:pPr>
                      <a:r>
                        <a:rPr lang="fr"/>
                        <a:t>[3,9,9,5]</a:t>
                      </a:r>
                      <a:endParaRPr/>
                    </a:p>
                  </a:txBody>
                  <a:tcPr marT="91425" marB="91425" marR="91425" marL="91425"/>
                </a:tc>
              </a:tr>
            </a:tbl>
          </a:graphicData>
        </a:graphic>
      </p:graphicFrame>
      <p:sp>
        <p:nvSpPr>
          <p:cNvPr id="610" name="Google Shape;610;p58"/>
          <p:cNvSpPr/>
          <p:nvPr/>
        </p:nvSpPr>
        <p:spPr>
          <a:xfrm>
            <a:off x="5744025" y="4244350"/>
            <a:ext cx="488100" cy="200100"/>
          </a:xfrm>
          <a:prstGeom prst="notchedRightArrow">
            <a:avLst>
              <a:gd fmla="val 50000" name="adj1"/>
              <a:gd fmla="val 50000" name="adj2"/>
            </a:avLst>
          </a:prstGeom>
          <a:solidFill>
            <a:srgbClr val="DD33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8"/>
          <p:cNvSpPr/>
          <p:nvPr/>
        </p:nvSpPr>
        <p:spPr>
          <a:xfrm>
            <a:off x="6787625" y="4244350"/>
            <a:ext cx="488100" cy="200100"/>
          </a:xfrm>
          <a:prstGeom prst="notchedRightArrow">
            <a:avLst>
              <a:gd fmla="val 50000" name="adj1"/>
              <a:gd fmla="val 50000" name="adj2"/>
            </a:avLst>
          </a:prstGeom>
          <a:solidFill>
            <a:srgbClr val="DD33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2" name="Google Shape;612;p58"/>
          <p:cNvCxnSpPr/>
          <p:nvPr/>
        </p:nvCxnSpPr>
        <p:spPr>
          <a:xfrm>
            <a:off x="3280450" y="4055350"/>
            <a:ext cx="1452600" cy="389100"/>
          </a:xfrm>
          <a:prstGeom prst="straightConnector1">
            <a:avLst/>
          </a:prstGeom>
          <a:noFill/>
          <a:ln cap="flat" cmpd="sng" w="9525">
            <a:solidFill>
              <a:schemeClr val="dk2"/>
            </a:solidFill>
            <a:prstDash val="solid"/>
            <a:round/>
            <a:headEnd len="med" w="med" type="none"/>
            <a:tailEnd len="med" w="med" type="stealth"/>
          </a:ln>
        </p:spPr>
      </p:cxnSp>
      <p:sp>
        <p:nvSpPr>
          <p:cNvPr id="613" name="Google Shape;613;p58"/>
          <p:cNvSpPr txBox="1"/>
          <p:nvPr/>
        </p:nvSpPr>
        <p:spPr>
          <a:xfrm rot="-5400000">
            <a:off x="-577700" y="2357050"/>
            <a:ext cx="1623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latin typeface="Hind"/>
                <a:ea typeface="Hind"/>
                <a:cs typeface="Hind"/>
                <a:sym typeface="Hind"/>
              </a:rPr>
              <a:t>80% du jeu de données</a:t>
            </a:r>
            <a:endParaRPr sz="1100">
              <a:latin typeface="Hind"/>
              <a:ea typeface="Hind"/>
              <a:cs typeface="Hind"/>
              <a:sym typeface="Hind"/>
            </a:endParaRPr>
          </a:p>
        </p:txBody>
      </p:sp>
      <p:sp>
        <p:nvSpPr>
          <p:cNvPr id="614" name="Google Shape;614;p58"/>
          <p:cNvSpPr txBox="1"/>
          <p:nvPr/>
        </p:nvSpPr>
        <p:spPr>
          <a:xfrm rot="-5400000">
            <a:off x="-149575" y="4072900"/>
            <a:ext cx="835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latin typeface="Hind"/>
                <a:ea typeface="Hind"/>
                <a:cs typeface="Hind"/>
                <a:sym typeface="Hind"/>
              </a:rPr>
              <a:t>20% </a:t>
            </a:r>
            <a:endParaRPr sz="1100">
              <a:latin typeface="Hind"/>
              <a:ea typeface="Hind"/>
              <a:cs typeface="Hind"/>
              <a:sym typeface="Hind"/>
            </a:endParaRPr>
          </a:p>
        </p:txBody>
      </p:sp>
      <p:cxnSp>
        <p:nvCxnSpPr>
          <p:cNvPr id="615" name="Google Shape;615;p58"/>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616" name="Google Shape;616;p58"/>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2. Machine Learning</a:t>
            </a:r>
            <a:endParaRPr b="1" sz="2800">
              <a:solidFill>
                <a:schemeClr val="dk1"/>
              </a:solidFill>
              <a:latin typeface="Exo"/>
              <a:ea typeface="Exo"/>
              <a:cs typeface="Exo"/>
              <a:sym typeface="Ex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cxnSp>
        <p:nvCxnSpPr>
          <p:cNvPr id="318" name="Google Shape;318;p41"/>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319" name="Google Shape;319;p41"/>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Planning de la formation</a:t>
            </a:r>
            <a:endParaRPr b="1" sz="2800">
              <a:solidFill>
                <a:schemeClr val="dk1"/>
              </a:solidFill>
              <a:latin typeface="Exo"/>
              <a:ea typeface="Exo"/>
              <a:cs typeface="Exo"/>
              <a:sym typeface="Exo"/>
            </a:endParaRPr>
          </a:p>
        </p:txBody>
      </p:sp>
      <p:sp>
        <p:nvSpPr>
          <p:cNvPr id="320" name="Google Shape;320;p41"/>
          <p:cNvSpPr/>
          <p:nvPr/>
        </p:nvSpPr>
        <p:spPr>
          <a:xfrm>
            <a:off x="231832" y="1612575"/>
            <a:ext cx="2402400" cy="361500"/>
          </a:xfrm>
          <a:prstGeom prst="rect">
            <a:avLst/>
          </a:prstGeom>
          <a:solidFill>
            <a:srgbClr val="F8FDFF"/>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500">
                <a:latin typeface="Hind Madurai"/>
                <a:ea typeface="Hind Madurai"/>
                <a:cs typeface="Hind Madurai"/>
                <a:sym typeface="Hind Madurai"/>
              </a:rPr>
              <a:t>Lundi 20/11</a:t>
            </a:r>
            <a:endParaRPr b="1" sz="1500">
              <a:latin typeface="Hind Madurai"/>
              <a:ea typeface="Hind Madurai"/>
              <a:cs typeface="Hind Madurai"/>
              <a:sym typeface="Hind Madurai"/>
            </a:endParaRPr>
          </a:p>
        </p:txBody>
      </p:sp>
      <p:sp>
        <p:nvSpPr>
          <p:cNvPr id="321" name="Google Shape;321;p41"/>
          <p:cNvSpPr/>
          <p:nvPr/>
        </p:nvSpPr>
        <p:spPr>
          <a:xfrm>
            <a:off x="231825" y="2057500"/>
            <a:ext cx="4259400" cy="1910100"/>
          </a:xfrm>
          <a:prstGeom prst="rect">
            <a:avLst/>
          </a:prstGeom>
          <a:solidFill>
            <a:srgbClr val="CFE2F3"/>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sz="1100">
                <a:latin typeface="Hind Madurai"/>
                <a:ea typeface="Hind Madurai"/>
                <a:cs typeface="Hind Madurai"/>
                <a:sym typeface="Hind Madurai"/>
              </a:rPr>
              <a:t>L’objectif sera de </a:t>
            </a:r>
            <a:r>
              <a:rPr b="1" lang="fr" sz="1100">
                <a:latin typeface="Hind Madurai"/>
                <a:ea typeface="Hind Madurai"/>
                <a:cs typeface="Hind Madurai"/>
                <a:sym typeface="Hind Madurai"/>
              </a:rPr>
              <a:t>maîtriser</a:t>
            </a:r>
            <a:r>
              <a:rPr b="1" lang="fr" sz="1100">
                <a:latin typeface="Hind Madurai"/>
                <a:ea typeface="Hind Madurai"/>
                <a:cs typeface="Hind Madurai"/>
                <a:sym typeface="Hind Madurai"/>
              </a:rPr>
              <a:t> les bases de python ainsi que les notions de la </a:t>
            </a:r>
            <a:r>
              <a:rPr b="1" lang="fr" sz="1100">
                <a:latin typeface="Hind Madurai"/>
                <a:ea typeface="Hind Madurai"/>
                <a:cs typeface="Hind Madurai"/>
                <a:sym typeface="Hind Madurai"/>
              </a:rPr>
              <a:t>programmation</a:t>
            </a:r>
            <a:r>
              <a:rPr b="1" lang="fr" sz="1100">
                <a:latin typeface="Hind Madurai"/>
                <a:ea typeface="Hind Madurai"/>
                <a:cs typeface="Hind Madurai"/>
                <a:sym typeface="Hind Madurai"/>
              </a:rPr>
              <a:t> orientée objet.</a:t>
            </a:r>
            <a:endParaRPr b="1" sz="1100">
              <a:latin typeface="Hind Madurai"/>
              <a:ea typeface="Hind Madurai"/>
              <a:cs typeface="Hind Madurai"/>
              <a:sym typeface="Hind Madurai"/>
            </a:endParaRPr>
          </a:p>
          <a:p>
            <a:pPr indent="0" lvl="0" marL="0" rtl="0" algn="l">
              <a:spcBef>
                <a:spcPts val="0"/>
              </a:spcBef>
              <a:spcAft>
                <a:spcPts val="0"/>
              </a:spcAft>
              <a:buNone/>
            </a:pPr>
            <a:r>
              <a:t/>
            </a: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Introduction au langage de programmation Python</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Programmation</a:t>
            </a:r>
            <a:r>
              <a:rPr b="1" lang="fr" sz="1100">
                <a:latin typeface="Hind Madurai"/>
                <a:ea typeface="Hind Madurai"/>
                <a:cs typeface="Hind Madurai"/>
                <a:sym typeface="Hind Madurai"/>
              </a:rPr>
              <a:t> orientée objet (POO)</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Gestion de données avec Pandas et </a:t>
            </a:r>
            <a:r>
              <a:rPr b="1" lang="fr" sz="1100">
                <a:latin typeface="Hind Madurai"/>
                <a:ea typeface="Hind Madurai"/>
                <a:cs typeface="Hind Madurai"/>
                <a:sym typeface="Hind Madurai"/>
              </a:rPr>
              <a:t>SQLAlchemy</a:t>
            </a:r>
            <a:endParaRPr b="1" sz="1100">
              <a:latin typeface="Hind Madurai"/>
              <a:ea typeface="Hind Madurai"/>
              <a:cs typeface="Hind Madurai"/>
              <a:sym typeface="Hind Madurai"/>
            </a:endParaRPr>
          </a:p>
          <a:p>
            <a:pPr indent="0" lvl="0" marL="0" rtl="0" algn="l">
              <a:spcBef>
                <a:spcPts val="0"/>
              </a:spcBef>
              <a:spcAft>
                <a:spcPts val="0"/>
              </a:spcAft>
              <a:buNone/>
            </a:pPr>
            <a:r>
              <a:t/>
            </a:r>
            <a:endParaRPr b="1" sz="1100">
              <a:latin typeface="Hind Madurai"/>
              <a:ea typeface="Hind Madurai"/>
              <a:cs typeface="Hind Madurai"/>
              <a:sym typeface="Hind Madurai"/>
            </a:endParaRPr>
          </a:p>
        </p:txBody>
      </p:sp>
      <p:sp>
        <p:nvSpPr>
          <p:cNvPr id="322" name="Google Shape;322;p41"/>
          <p:cNvSpPr/>
          <p:nvPr/>
        </p:nvSpPr>
        <p:spPr>
          <a:xfrm>
            <a:off x="4641577" y="1612575"/>
            <a:ext cx="2402400" cy="361500"/>
          </a:xfrm>
          <a:prstGeom prst="rect">
            <a:avLst/>
          </a:prstGeom>
          <a:solidFill>
            <a:srgbClr val="F8FDFF"/>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500">
                <a:latin typeface="Hind Madurai"/>
                <a:ea typeface="Hind Madurai"/>
                <a:cs typeface="Hind Madurai"/>
                <a:sym typeface="Hind Madurai"/>
              </a:rPr>
              <a:t>Mardi 21/11</a:t>
            </a:r>
            <a:endParaRPr b="1" sz="1500">
              <a:latin typeface="Hind Madurai"/>
              <a:ea typeface="Hind Madurai"/>
              <a:cs typeface="Hind Madurai"/>
              <a:sym typeface="Hind Madurai"/>
            </a:endParaRPr>
          </a:p>
        </p:txBody>
      </p:sp>
      <p:sp>
        <p:nvSpPr>
          <p:cNvPr id="323" name="Google Shape;323;p41"/>
          <p:cNvSpPr/>
          <p:nvPr/>
        </p:nvSpPr>
        <p:spPr>
          <a:xfrm>
            <a:off x="4641571" y="2057500"/>
            <a:ext cx="4259400" cy="1910100"/>
          </a:xfrm>
          <a:prstGeom prst="rect">
            <a:avLst/>
          </a:prstGeom>
          <a:solidFill>
            <a:srgbClr val="CFE2F3"/>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sz="1100">
                <a:latin typeface="Hind Madurai"/>
                <a:ea typeface="Hind Madurai"/>
                <a:cs typeface="Hind Madurai"/>
                <a:sym typeface="Hind Madurai"/>
              </a:rPr>
              <a:t>L’objectif sera de développer une application fronted avec Streamlit ainsi qu’une application backend avec FastAPI.</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Développement et déploiement d’une application Streamlit</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Développement d’une API avec la bibliothèque FastAPI.</a:t>
            </a:r>
            <a:endParaRPr b="1" sz="1100">
              <a:latin typeface="Hind Madurai"/>
              <a:ea typeface="Hind Madurai"/>
              <a:cs typeface="Hind Madurai"/>
              <a:sym typeface="Hind Madurai"/>
            </a:endParaRPr>
          </a:p>
        </p:txBody>
      </p:sp>
      <p:sp>
        <p:nvSpPr>
          <p:cNvPr id="324" name="Google Shape;324;p41"/>
          <p:cNvSpPr txBox="1"/>
          <p:nvPr/>
        </p:nvSpPr>
        <p:spPr>
          <a:xfrm>
            <a:off x="231825" y="855025"/>
            <a:ext cx="8669100" cy="5025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900"/>
              </a:spcBef>
              <a:spcAft>
                <a:spcPts val="900"/>
              </a:spcAft>
              <a:buNone/>
            </a:pPr>
            <a:r>
              <a:rPr b="1" lang="fr" sz="1100">
                <a:solidFill>
                  <a:srgbClr val="21212B"/>
                </a:solidFill>
                <a:highlight>
                  <a:srgbClr val="FFFFFF"/>
                </a:highlight>
                <a:latin typeface="Hind Madurai"/>
                <a:ea typeface="Hind Madurai"/>
                <a:cs typeface="Hind Madurai"/>
                <a:sym typeface="Hind Madurai"/>
              </a:rPr>
              <a:t>Objectif pédagogique :  A l’issue de ces deux premières journées de formation est de savoir développer une application web permettant d’afficher à l’écran des données se trouvant dans une base de données en ayant </a:t>
            </a:r>
            <a:r>
              <a:rPr b="1" lang="fr" sz="1100">
                <a:solidFill>
                  <a:srgbClr val="21212B"/>
                </a:solidFill>
                <a:highlight>
                  <a:srgbClr val="FFFFFF"/>
                </a:highlight>
                <a:latin typeface="Hind Madurai"/>
                <a:ea typeface="Hind Madurai"/>
                <a:cs typeface="Hind Madurai"/>
                <a:sym typeface="Hind Madurai"/>
              </a:rPr>
              <a:t>recours</a:t>
            </a:r>
            <a:r>
              <a:rPr b="1" lang="fr" sz="1100">
                <a:solidFill>
                  <a:srgbClr val="21212B"/>
                </a:solidFill>
                <a:highlight>
                  <a:srgbClr val="FFFFFF"/>
                </a:highlight>
                <a:latin typeface="Hind Madurai"/>
                <a:ea typeface="Hind Madurai"/>
                <a:cs typeface="Hind Madurai"/>
                <a:sym typeface="Hind Madurai"/>
              </a:rPr>
              <a:t> à la </a:t>
            </a:r>
            <a:r>
              <a:rPr b="1" lang="fr" sz="1100">
                <a:solidFill>
                  <a:srgbClr val="21212B"/>
                </a:solidFill>
                <a:highlight>
                  <a:srgbClr val="FFFFFF"/>
                </a:highlight>
                <a:latin typeface="Hind Madurai"/>
                <a:ea typeface="Hind Madurai"/>
                <a:cs typeface="Hind Madurai"/>
                <a:sym typeface="Hind Madurai"/>
              </a:rPr>
              <a:t>programmation</a:t>
            </a:r>
            <a:r>
              <a:rPr b="1" lang="fr" sz="1100">
                <a:solidFill>
                  <a:srgbClr val="21212B"/>
                </a:solidFill>
                <a:highlight>
                  <a:srgbClr val="FFFFFF"/>
                </a:highlight>
                <a:latin typeface="Hind Madurai"/>
                <a:ea typeface="Hind Madurai"/>
                <a:cs typeface="Hind Madurai"/>
                <a:sym typeface="Hind Madurai"/>
              </a:rPr>
              <a:t> orientée objet.</a:t>
            </a:r>
            <a:endParaRPr sz="1100">
              <a:solidFill>
                <a:srgbClr val="21212B"/>
              </a:solidFill>
              <a:highlight>
                <a:srgbClr val="FFFFFF"/>
              </a:highlight>
              <a:latin typeface="Hind Madurai"/>
              <a:ea typeface="Hind Madurai"/>
              <a:cs typeface="Hind Madurai"/>
              <a:sym typeface="Hind Madurai"/>
            </a:endParaRPr>
          </a:p>
        </p:txBody>
      </p:sp>
      <p:sp>
        <p:nvSpPr>
          <p:cNvPr id="325" name="Google Shape;325;p41"/>
          <p:cNvSpPr txBox="1"/>
          <p:nvPr/>
        </p:nvSpPr>
        <p:spPr>
          <a:xfrm>
            <a:off x="231825" y="4284975"/>
            <a:ext cx="3253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100">
                <a:latin typeface="Hind Madurai"/>
                <a:ea typeface="Hind Madurai"/>
                <a:cs typeface="Hind Madurai"/>
                <a:sym typeface="Hind Madurai"/>
              </a:rPr>
              <a:t>Accédez au support de cours en suivant ce </a:t>
            </a:r>
            <a:r>
              <a:rPr b="1" lang="fr" sz="1100" u="sng">
                <a:solidFill>
                  <a:schemeClr val="hlink"/>
                </a:solidFill>
                <a:latin typeface="Hind Madurai"/>
                <a:ea typeface="Hind Madurai"/>
                <a:cs typeface="Hind Madurai"/>
                <a:sym typeface="Hind Madurai"/>
                <a:hlinkClick r:id="rId3"/>
              </a:rPr>
              <a:t>lien</a:t>
            </a:r>
            <a:r>
              <a:rPr b="1" lang="fr" sz="1100">
                <a:latin typeface="Hind Madurai"/>
                <a:ea typeface="Hind Madurai"/>
                <a:cs typeface="Hind Madurai"/>
                <a:sym typeface="Hind Madurai"/>
              </a:rPr>
              <a:t>.</a:t>
            </a:r>
            <a:endParaRPr b="1" sz="1100">
              <a:latin typeface="Hind Madurai"/>
              <a:ea typeface="Hind Madurai"/>
              <a:cs typeface="Hind Madurai"/>
              <a:sym typeface="Hind Madura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0" name="Shape 620"/>
        <p:cNvGrpSpPr/>
        <p:nvPr/>
      </p:nvGrpSpPr>
      <p:grpSpPr>
        <a:xfrm>
          <a:off x="0" y="0"/>
          <a:ext cx="0" cy="0"/>
          <a:chOff x="0" y="0"/>
          <a:chExt cx="0" cy="0"/>
        </a:xfrm>
      </p:grpSpPr>
      <p:pic>
        <p:nvPicPr>
          <p:cNvPr id="621" name="Google Shape;621;p59"/>
          <p:cNvPicPr preferRelativeResize="0"/>
          <p:nvPr/>
        </p:nvPicPr>
        <p:blipFill>
          <a:blip r:embed="rId3">
            <a:alphaModFix/>
          </a:blip>
          <a:stretch>
            <a:fillRect/>
          </a:stretch>
        </p:blipFill>
        <p:spPr>
          <a:xfrm>
            <a:off x="152400" y="1715700"/>
            <a:ext cx="3856500" cy="2410300"/>
          </a:xfrm>
          <a:prstGeom prst="rect">
            <a:avLst/>
          </a:prstGeom>
          <a:noFill/>
          <a:ln>
            <a:noFill/>
          </a:ln>
        </p:spPr>
      </p:pic>
      <p:sp>
        <p:nvSpPr>
          <p:cNvPr id="622" name="Google Shape;622;p59"/>
          <p:cNvSpPr txBox="1"/>
          <p:nvPr/>
        </p:nvSpPr>
        <p:spPr>
          <a:xfrm>
            <a:off x="3580650" y="1530525"/>
            <a:ext cx="5221500" cy="2886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Un perceptron est un algorithme d'apprentissage automatique supervisé, développé en 1957 par </a:t>
            </a:r>
            <a:r>
              <a:rPr lang="fr" sz="1300" u="sng">
                <a:solidFill>
                  <a:schemeClr val="hlink"/>
                </a:solidFill>
                <a:latin typeface="Hind Madurai"/>
                <a:ea typeface="Hind Madurai"/>
                <a:cs typeface="Hind Madurai"/>
                <a:sym typeface="Hind Madurai"/>
                <a:hlinkClick r:id="rId4"/>
              </a:rPr>
              <a:t>Frank Rosenblatt</a:t>
            </a:r>
            <a:r>
              <a:rPr lang="fr" sz="1300">
                <a:solidFill>
                  <a:srgbClr val="434343"/>
                </a:solidFill>
                <a:latin typeface="Hind Madurai"/>
                <a:ea typeface="Hind Madurai"/>
                <a:cs typeface="Hind Madurai"/>
                <a:sym typeface="Hind Madurai"/>
              </a:rPr>
              <a:t>, il est considéré comme la plus petite unité de base dans un réseau de neurones.</a:t>
            </a:r>
            <a:endParaRPr sz="1300">
              <a:solidFill>
                <a:srgbClr val="434343"/>
              </a:solidFill>
              <a:latin typeface="Hind Madurai"/>
              <a:ea typeface="Hind Madurai"/>
              <a:cs typeface="Hind Madurai"/>
              <a:sym typeface="Hind Madurai"/>
            </a:endParaRPr>
          </a:p>
          <a:p>
            <a:pPr indent="0" lvl="0" marL="0" rtl="0" algn="l">
              <a:lnSpc>
                <a:spcPct val="90000"/>
              </a:lnSpc>
              <a:spcBef>
                <a:spcPts val="0"/>
              </a:spcBef>
              <a:spcAft>
                <a:spcPts val="0"/>
              </a:spcAft>
              <a:buNone/>
            </a:pPr>
            <a:r>
              <a:t/>
            </a:r>
            <a:endParaRPr sz="1300">
              <a:solidFill>
                <a:srgbClr val="434343"/>
              </a:solidFill>
              <a:latin typeface="Hind Madurai"/>
              <a:ea typeface="Hind Madurai"/>
              <a:cs typeface="Hind Madurai"/>
              <a:sym typeface="Hind Madurai"/>
            </a:endParaRPr>
          </a:p>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Un neurone est la cellule de base du système nerveux, responsable de la transmission de l'information électrique dans le corps. Un neurone est constitué de trois parties principales : le corps cellulaire, les dendrites et l'axone. </a:t>
            </a:r>
            <a:endParaRPr sz="1300">
              <a:solidFill>
                <a:srgbClr val="434343"/>
              </a:solidFill>
              <a:latin typeface="Hind Madurai"/>
              <a:ea typeface="Hind Madurai"/>
              <a:cs typeface="Hind Madurai"/>
              <a:sym typeface="Hind Madurai"/>
            </a:endParaRPr>
          </a:p>
          <a:p>
            <a:pPr indent="0" lvl="0" marL="0" rtl="0" algn="l">
              <a:lnSpc>
                <a:spcPct val="90000"/>
              </a:lnSpc>
              <a:spcBef>
                <a:spcPts val="0"/>
              </a:spcBef>
              <a:spcAft>
                <a:spcPts val="0"/>
              </a:spcAft>
              <a:buNone/>
            </a:pPr>
            <a:r>
              <a:t/>
            </a:r>
            <a:endParaRPr sz="1300">
              <a:solidFill>
                <a:srgbClr val="434343"/>
              </a:solidFill>
              <a:latin typeface="Hind Madurai"/>
              <a:ea typeface="Hind Madurai"/>
              <a:cs typeface="Hind Madurai"/>
              <a:sym typeface="Hind Madurai"/>
            </a:endParaRPr>
          </a:p>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Les dendrites reçoivent les signaux électriques provenant d'autres neurones ou de l'environnement, et les transmettent au corps cellulaire. Le corps cellulaire intègre les signaux entrants et, si la somme de ces signaux dépasse un seuil de déclenchement, il envoie un signal électrique le long de l'axone, qui transmet l'information à d'autres neurones.</a:t>
            </a:r>
            <a:endParaRPr sz="1300">
              <a:solidFill>
                <a:srgbClr val="434343"/>
              </a:solidFill>
              <a:latin typeface="Hind Madurai"/>
              <a:ea typeface="Hind Madurai"/>
              <a:cs typeface="Hind Madurai"/>
              <a:sym typeface="Hind Madurai"/>
            </a:endParaRPr>
          </a:p>
        </p:txBody>
      </p:sp>
      <p:sp>
        <p:nvSpPr>
          <p:cNvPr id="623" name="Google Shape;623;p59"/>
          <p:cNvSpPr/>
          <p:nvPr/>
        </p:nvSpPr>
        <p:spPr>
          <a:xfrm>
            <a:off x="555125" y="781250"/>
            <a:ext cx="4017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Le neurone artificiel : Le Perceptron</a:t>
            </a:r>
            <a:endParaRPr b="1" sz="1600">
              <a:solidFill>
                <a:srgbClr val="FFFFFF"/>
              </a:solidFill>
            </a:endParaRPr>
          </a:p>
        </p:txBody>
      </p:sp>
      <p:cxnSp>
        <p:nvCxnSpPr>
          <p:cNvPr id="624" name="Google Shape;624;p59"/>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625" name="Google Shape;625;p59"/>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2. Machine Learning</a:t>
            </a:r>
            <a:endParaRPr b="1" sz="2800">
              <a:solidFill>
                <a:schemeClr val="dk1"/>
              </a:solidFill>
              <a:latin typeface="Exo"/>
              <a:ea typeface="Exo"/>
              <a:cs typeface="Exo"/>
              <a:sym typeface="Ex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9" name="Shape 629"/>
        <p:cNvGrpSpPr/>
        <p:nvPr/>
      </p:nvGrpSpPr>
      <p:grpSpPr>
        <a:xfrm>
          <a:off x="0" y="0"/>
          <a:ext cx="0" cy="0"/>
          <a:chOff x="0" y="0"/>
          <a:chExt cx="0" cy="0"/>
        </a:xfrm>
      </p:grpSpPr>
      <p:sp>
        <p:nvSpPr>
          <p:cNvPr id="630" name="Google Shape;630;p60"/>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1" name="Google Shape;631;p60"/>
          <p:cNvCxnSpPr>
            <a:stCxn id="632" idx="7"/>
            <a:endCxn id="630" idx="2"/>
          </p:cNvCxnSpPr>
          <p:nvPr/>
        </p:nvCxnSpPr>
        <p:spPr>
          <a:xfrm flipH="1" rot="10800000">
            <a:off x="1333863" y="2235462"/>
            <a:ext cx="1050000" cy="1029900"/>
          </a:xfrm>
          <a:prstGeom prst="straightConnector1">
            <a:avLst/>
          </a:prstGeom>
          <a:noFill/>
          <a:ln cap="flat" cmpd="sng" w="9525">
            <a:solidFill>
              <a:schemeClr val="dk2"/>
            </a:solidFill>
            <a:prstDash val="solid"/>
            <a:round/>
            <a:headEnd len="med" w="med" type="none"/>
            <a:tailEnd len="med" w="med" type="triangle"/>
          </a:ln>
        </p:spPr>
      </p:cxnSp>
      <p:sp>
        <p:nvSpPr>
          <p:cNvPr id="632" name="Google Shape;632;p60"/>
          <p:cNvSpPr/>
          <p:nvPr/>
        </p:nvSpPr>
        <p:spPr>
          <a:xfrm>
            <a:off x="1325925" y="3264000"/>
            <a:ext cx="9300" cy="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0"/>
          <p:cNvSpPr/>
          <p:nvPr/>
        </p:nvSpPr>
        <p:spPr>
          <a:xfrm>
            <a:off x="1325925" y="3645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0"/>
          <p:cNvSpPr/>
          <p:nvPr/>
        </p:nvSpPr>
        <p:spPr>
          <a:xfrm>
            <a:off x="1325925" y="4026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 name="Google Shape;635;p60"/>
          <p:cNvCxnSpPr>
            <a:stCxn id="633" idx="0"/>
            <a:endCxn id="630" idx="2"/>
          </p:cNvCxnSpPr>
          <p:nvPr/>
        </p:nvCxnSpPr>
        <p:spPr>
          <a:xfrm flipH="1" rot="10800000">
            <a:off x="1329825" y="2235300"/>
            <a:ext cx="1053900" cy="1409700"/>
          </a:xfrm>
          <a:prstGeom prst="straightConnector1">
            <a:avLst/>
          </a:prstGeom>
          <a:noFill/>
          <a:ln cap="flat" cmpd="sng" w="9525">
            <a:solidFill>
              <a:schemeClr val="dk2"/>
            </a:solidFill>
            <a:prstDash val="solid"/>
            <a:round/>
            <a:headEnd len="med" w="med" type="none"/>
            <a:tailEnd len="med" w="med" type="triangle"/>
          </a:ln>
        </p:spPr>
      </p:cxnSp>
      <p:cxnSp>
        <p:nvCxnSpPr>
          <p:cNvPr id="636" name="Google Shape;636;p60"/>
          <p:cNvCxnSpPr>
            <a:stCxn id="634" idx="1"/>
            <a:endCxn id="630" idx="2"/>
          </p:cNvCxnSpPr>
          <p:nvPr/>
        </p:nvCxnSpPr>
        <p:spPr>
          <a:xfrm flipH="1" rot="10800000">
            <a:off x="1327067" y="2235542"/>
            <a:ext cx="1056600" cy="1791600"/>
          </a:xfrm>
          <a:prstGeom prst="straightConnector1">
            <a:avLst/>
          </a:prstGeom>
          <a:noFill/>
          <a:ln cap="flat" cmpd="sng" w="9525">
            <a:solidFill>
              <a:schemeClr val="dk2"/>
            </a:solidFill>
            <a:prstDash val="solid"/>
            <a:round/>
            <a:headEnd len="med" w="med" type="none"/>
            <a:tailEnd len="med" w="med" type="triangle"/>
          </a:ln>
        </p:spPr>
      </p:cxnSp>
      <p:sp>
        <p:nvSpPr>
          <p:cNvPr id="637" name="Google Shape;637;p60"/>
          <p:cNvSpPr txBox="1"/>
          <p:nvPr/>
        </p:nvSpPr>
        <p:spPr>
          <a:xfrm>
            <a:off x="1391525" y="1372550"/>
            <a:ext cx="252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rPr>
              <a:t>Input</a:t>
            </a:r>
            <a:endParaRPr b="1">
              <a:solidFill>
                <a:srgbClr val="FF0000"/>
              </a:solidFill>
            </a:endParaRPr>
          </a:p>
          <a:p>
            <a:pPr indent="0" lvl="0" marL="0" rtl="0" algn="ctr">
              <a:spcBef>
                <a:spcPts val="0"/>
              </a:spcBef>
              <a:spcAft>
                <a:spcPts val="0"/>
              </a:spcAft>
              <a:buNone/>
            </a:pPr>
            <a:r>
              <a:t/>
            </a:r>
            <a:endParaRPr b="1">
              <a:solidFill>
                <a:srgbClr val="FF0000"/>
              </a:solidFill>
            </a:endParaRPr>
          </a:p>
        </p:txBody>
      </p:sp>
      <p:sp>
        <p:nvSpPr>
          <p:cNvPr id="638" name="Google Shape;638;p60"/>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z1</a:t>
            </a:r>
            <a:endParaRPr/>
          </a:p>
        </p:txBody>
      </p:sp>
      <p:sp>
        <p:nvSpPr>
          <p:cNvPr id="639" name="Google Shape;639;p60"/>
          <p:cNvSpPr txBox="1"/>
          <p:nvPr/>
        </p:nvSpPr>
        <p:spPr>
          <a:xfrm>
            <a:off x="3603850" y="1296350"/>
            <a:ext cx="4728000" cy="54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Un paramètre désigne une valeur ajustable dans un modèle qui est apprise à partir des données durant l'entraînement.</a:t>
            </a:r>
            <a:endParaRPr sz="1300">
              <a:solidFill>
                <a:srgbClr val="434343"/>
              </a:solidFill>
              <a:latin typeface="Hind Madurai"/>
              <a:ea typeface="Hind Madurai"/>
              <a:cs typeface="Hind Madurai"/>
              <a:sym typeface="Hind Madurai"/>
            </a:endParaRPr>
          </a:p>
        </p:txBody>
      </p:sp>
      <p:graphicFrame>
        <p:nvGraphicFramePr>
          <p:cNvPr id="640" name="Google Shape;640;p60"/>
          <p:cNvGraphicFramePr/>
          <p:nvPr/>
        </p:nvGraphicFramePr>
        <p:xfrm>
          <a:off x="3604000" y="2072463"/>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2</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641" name="Google Shape;641;p60"/>
          <p:cNvGraphicFramePr/>
          <p:nvPr/>
        </p:nvGraphicFramePr>
        <p:xfrm>
          <a:off x="5348313" y="2072463"/>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6</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642" name="Google Shape;642;p60"/>
          <p:cNvGraphicFramePr/>
          <p:nvPr/>
        </p:nvGraphicFramePr>
        <p:xfrm>
          <a:off x="6940250" y="2072463"/>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3</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643" name="Google Shape;643;p60"/>
          <p:cNvSpPr txBox="1"/>
          <p:nvPr/>
        </p:nvSpPr>
        <p:spPr>
          <a:xfrm>
            <a:off x="410782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644" name="Google Shape;644;p60"/>
          <p:cNvSpPr txBox="1"/>
          <p:nvPr/>
        </p:nvSpPr>
        <p:spPr>
          <a:xfrm>
            <a:off x="434480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W1</a:t>
            </a:r>
            <a:endParaRPr sz="300"/>
          </a:p>
        </p:txBody>
      </p:sp>
      <p:sp>
        <p:nvSpPr>
          <p:cNvPr id="645" name="Google Shape;645;p60"/>
          <p:cNvSpPr txBox="1"/>
          <p:nvPr/>
        </p:nvSpPr>
        <p:spPr>
          <a:xfrm>
            <a:off x="491927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646" name="Google Shape;646;p60"/>
          <p:cNvSpPr txBox="1"/>
          <p:nvPr/>
        </p:nvSpPr>
        <p:spPr>
          <a:xfrm>
            <a:off x="5840000"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647" name="Google Shape;647;p60"/>
          <p:cNvSpPr txBox="1"/>
          <p:nvPr/>
        </p:nvSpPr>
        <p:spPr>
          <a:xfrm>
            <a:off x="6076975"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W2</a:t>
            </a:r>
            <a:endParaRPr sz="300"/>
          </a:p>
        </p:txBody>
      </p:sp>
      <p:sp>
        <p:nvSpPr>
          <p:cNvPr id="648" name="Google Shape;648;p60"/>
          <p:cNvSpPr txBox="1"/>
          <p:nvPr/>
        </p:nvSpPr>
        <p:spPr>
          <a:xfrm>
            <a:off x="6651450"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649" name="Google Shape;649;p60"/>
          <p:cNvSpPr txBox="1"/>
          <p:nvPr/>
        </p:nvSpPr>
        <p:spPr>
          <a:xfrm>
            <a:off x="743272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650" name="Google Shape;650;p60"/>
          <p:cNvSpPr txBox="1"/>
          <p:nvPr/>
        </p:nvSpPr>
        <p:spPr>
          <a:xfrm>
            <a:off x="766970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W3</a:t>
            </a:r>
            <a:endParaRPr sz="300"/>
          </a:p>
        </p:txBody>
      </p:sp>
      <p:sp>
        <p:nvSpPr>
          <p:cNvPr id="651" name="Google Shape;651;p60"/>
          <p:cNvSpPr txBox="1"/>
          <p:nvPr/>
        </p:nvSpPr>
        <p:spPr>
          <a:xfrm>
            <a:off x="824417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652" name="Google Shape;652;p60"/>
          <p:cNvSpPr txBox="1"/>
          <p:nvPr/>
        </p:nvSpPr>
        <p:spPr>
          <a:xfrm>
            <a:off x="2893750" y="2066575"/>
            <a:ext cx="710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  =</a:t>
            </a:r>
            <a:endParaRPr/>
          </a:p>
        </p:txBody>
      </p:sp>
      <p:sp>
        <p:nvSpPr>
          <p:cNvPr id="653" name="Google Shape;653;p60"/>
          <p:cNvSpPr txBox="1"/>
          <p:nvPr/>
        </p:nvSpPr>
        <p:spPr>
          <a:xfrm>
            <a:off x="856395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b1</a:t>
            </a:r>
            <a:endParaRPr sz="300"/>
          </a:p>
        </p:txBody>
      </p:sp>
      <p:sp>
        <p:nvSpPr>
          <p:cNvPr id="654" name="Google Shape;654;p60"/>
          <p:cNvSpPr/>
          <p:nvPr/>
        </p:nvSpPr>
        <p:spPr>
          <a:xfrm>
            <a:off x="555125" y="781250"/>
            <a:ext cx="4017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Paramètres d’un modèle</a:t>
            </a:r>
            <a:endParaRPr b="1" sz="1600">
              <a:solidFill>
                <a:srgbClr val="FFFFFF"/>
              </a:solidFill>
            </a:endParaRPr>
          </a:p>
        </p:txBody>
      </p:sp>
      <p:sp>
        <p:nvSpPr>
          <p:cNvPr id="655" name="Google Shape;655;p60"/>
          <p:cNvSpPr txBox="1"/>
          <p:nvPr/>
        </p:nvSpPr>
        <p:spPr>
          <a:xfrm>
            <a:off x="4746850" y="2878450"/>
            <a:ext cx="1639200" cy="6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rgbClr val="F14E32"/>
                </a:solidFill>
                <a:latin typeface="Hind Madurai"/>
                <a:ea typeface="Hind Madurai"/>
                <a:cs typeface="Hind Madurai"/>
                <a:sym typeface="Hind Madurai"/>
              </a:rPr>
              <a:t>z1 </a:t>
            </a:r>
            <a:r>
              <a:rPr b="1" lang="fr">
                <a:latin typeface="Hind Madurai"/>
                <a:ea typeface="Hind Madurai"/>
                <a:cs typeface="Hind Madurai"/>
                <a:sym typeface="Hind Madurai"/>
              </a:rPr>
              <a:t>&gt; 0  =&gt; </a:t>
            </a:r>
            <a:r>
              <a:rPr b="1" lang="fr">
                <a:solidFill>
                  <a:srgbClr val="A6E22E"/>
                </a:solidFill>
                <a:latin typeface="Hind Madurai"/>
                <a:ea typeface="Hind Madurai"/>
                <a:cs typeface="Hind Madurai"/>
                <a:sym typeface="Hind Madurai"/>
              </a:rPr>
              <a:t>Positif</a:t>
            </a:r>
            <a:endParaRPr b="1">
              <a:solidFill>
                <a:srgbClr val="A6E22E"/>
              </a:solidFill>
              <a:latin typeface="Hind Madurai"/>
              <a:ea typeface="Hind Madurai"/>
              <a:cs typeface="Hind Madurai"/>
              <a:sym typeface="Hind Madurai"/>
            </a:endParaRPr>
          </a:p>
          <a:p>
            <a:pPr indent="0" lvl="0" marL="0" rtl="0" algn="l">
              <a:spcBef>
                <a:spcPts val="0"/>
              </a:spcBef>
              <a:spcAft>
                <a:spcPts val="0"/>
              </a:spcAft>
              <a:buNone/>
            </a:pPr>
            <a:r>
              <a:rPr b="1" lang="fr">
                <a:solidFill>
                  <a:srgbClr val="F14E32"/>
                </a:solidFill>
                <a:latin typeface="Hind Madurai"/>
                <a:ea typeface="Hind Madurai"/>
                <a:cs typeface="Hind Madurai"/>
                <a:sym typeface="Hind Madurai"/>
              </a:rPr>
              <a:t>z1</a:t>
            </a:r>
            <a:r>
              <a:rPr b="1" lang="fr">
                <a:latin typeface="Hind Madurai"/>
                <a:ea typeface="Hind Madurai"/>
                <a:cs typeface="Hind Madurai"/>
                <a:sym typeface="Hind Madurai"/>
              </a:rPr>
              <a:t> &lt; 0  =&gt; </a:t>
            </a:r>
            <a:r>
              <a:rPr b="1" lang="fr">
                <a:solidFill>
                  <a:srgbClr val="DD3333"/>
                </a:solidFill>
                <a:latin typeface="Hind Madurai"/>
                <a:ea typeface="Hind Madurai"/>
                <a:cs typeface="Hind Madurai"/>
                <a:sym typeface="Hind Madurai"/>
              </a:rPr>
              <a:t>Négatif</a:t>
            </a:r>
            <a:endParaRPr b="1">
              <a:solidFill>
                <a:srgbClr val="DD3333"/>
              </a:solidFill>
              <a:latin typeface="Hind Madurai"/>
              <a:ea typeface="Hind Madurai"/>
              <a:cs typeface="Hind Madurai"/>
              <a:sym typeface="Hind Madurai"/>
            </a:endParaRPr>
          </a:p>
        </p:txBody>
      </p:sp>
      <p:graphicFrame>
        <p:nvGraphicFramePr>
          <p:cNvPr id="656" name="Google Shape;656;p60"/>
          <p:cNvGraphicFramePr/>
          <p:nvPr/>
        </p:nvGraphicFramePr>
        <p:xfrm>
          <a:off x="707700" y="2708200"/>
          <a:ext cx="3000000" cy="3000000"/>
        </p:xfrm>
        <a:graphic>
          <a:graphicData uri="http://schemas.openxmlformats.org/drawingml/2006/table">
            <a:tbl>
              <a:tblPr>
                <a:noFill/>
                <a:tableStyleId>{CE5C4C17-4273-4002-AB28-F7D4568618FA}</a:tableStyleId>
              </a:tblPr>
              <a:tblGrid>
                <a:gridCol w="491675"/>
              </a:tblGrid>
              <a:tr h="426700">
                <a:tc>
                  <a:txBody>
                    <a:bodyPr/>
                    <a:lstStyle/>
                    <a:p>
                      <a:pPr indent="0" lvl="0" marL="0" rtl="0" algn="l">
                        <a:spcBef>
                          <a:spcPts val="0"/>
                        </a:spcBef>
                        <a:spcAft>
                          <a:spcPts val="0"/>
                        </a:spcAft>
                        <a:buNone/>
                      </a:pPr>
                      <a:r>
                        <a:rPr b="1" lang="fr" sz="600"/>
                        <a:t>features</a:t>
                      </a:r>
                      <a:endParaRPr b="1" sz="600"/>
                    </a:p>
                  </a:txBody>
                  <a:tcPr marT="91425" marB="91425" marR="91425" marL="91425">
                    <a:lnB cap="flat" cmpd="sng" w="9525">
                      <a:solidFill>
                        <a:srgbClr val="FF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fr" sz="1000"/>
                        <a:t> 2</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6</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3</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cxnSp>
        <p:nvCxnSpPr>
          <p:cNvPr id="657" name="Google Shape;657;p60"/>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658" name="Google Shape;658;p60"/>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2. Machine Learning</a:t>
            </a:r>
            <a:endParaRPr b="1" sz="2800">
              <a:solidFill>
                <a:schemeClr val="dk1"/>
              </a:solidFill>
              <a:latin typeface="Exo"/>
              <a:ea typeface="Exo"/>
              <a:cs typeface="Exo"/>
              <a:sym typeface="Ex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2" name="Shape 662"/>
        <p:cNvGrpSpPr/>
        <p:nvPr/>
      </p:nvGrpSpPr>
      <p:grpSpPr>
        <a:xfrm>
          <a:off x="0" y="0"/>
          <a:ext cx="0" cy="0"/>
          <a:chOff x="0" y="0"/>
          <a:chExt cx="0" cy="0"/>
        </a:xfrm>
      </p:grpSpPr>
      <p:sp>
        <p:nvSpPr>
          <p:cNvPr id="663" name="Google Shape;663;p61"/>
          <p:cNvSpPr/>
          <p:nvPr/>
        </p:nvSpPr>
        <p:spPr>
          <a:xfrm>
            <a:off x="1582350" y="1259925"/>
            <a:ext cx="5151000" cy="105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664" name="Google Shape;664;p61"/>
          <p:cNvGraphicFramePr/>
          <p:nvPr/>
        </p:nvGraphicFramePr>
        <p:xfrm>
          <a:off x="4299200" y="1618638"/>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Y</a:t>
                      </a:r>
                      <a:r>
                        <a:rPr lang="fr" sz="800"/>
                        <a:t>true</a:t>
                      </a:r>
                      <a:endParaRPr sz="800"/>
                    </a:p>
                  </a:txBody>
                  <a:tcPr marT="91425" marB="91425" marR="91425" marL="91425">
                    <a:lnL cap="flat" cmpd="sng" w="9525">
                      <a:solidFill>
                        <a:srgbClr val="FF0000">
                          <a:alpha val="0"/>
                        </a:srgbClr>
                      </a:solidFill>
                      <a:prstDash val="solid"/>
                      <a:round/>
                      <a:headEnd len="sm" w="sm" type="none"/>
                      <a:tailEnd len="sm" w="sm" type="none"/>
                    </a:lnL>
                    <a:lnR cap="flat" cmpd="sng" w="9525">
                      <a:solidFill>
                        <a:srgbClr val="FF0000">
                          <a:alpha val="0"/>
                        </a:srgbClr>
                      </a:solidFill>
                      <a:prstDash val="solid"/>
                      <a:round/>
                      <a:headEnd len="sm" w="sm" type="none"/>
                      <a:tailEnd len="sm" w="sm" type="none"/>
                    </a:lnR>
                    <a:lnT cap="flat" cmpd="sng" w="9525">
                      <a:solidFill>
                        <a:srgbClr val="FF0000">
                          <a:alpha val="0"/>
                        </a:srgbClr>
                      </a:solidFill>
                      <a:prstDash val="solid"/>
                      <a:round/>
                      <a:headEnd len="sm" w="sm" type="none"/>
                      <a:tailEnd len="sm" w="sm" type="none"/>
                    </a:lnT>
                    <a:lnB cap="flat" cmpd="sng" w="9525">
                      <a:solidFill>
                        <a:srgbClr val="FF0000">
                          <a:alpha val="0"/>
                        </a:srgbClr>
                      </a:solidFill>
                      <a:prstDash val="solid"/>
                      <a:round/>
                      <a:headEnd len="sm" w="sm" type="none"/>
                      <a:tailEnd len="sm" w="sm" type="none"/>
                    </a:lnB>
                  </a:tcPr>
                </a:tc>
              </a:tr>
            </a:tbl>
          </a:graphicData>
        </a:graphic>
      </p:graphicFrame>
      <p:sp>
        <p:nvSpPr>
          <p:cNvPr id="665" name="Google Shape;665;p61"/>
          <p:cNvSpPr txBox="1"/>
          <p:nvPr/>
        </p:nvSpPr>
        <p:spPr>
          <a:xfrm>
            <a:off x="2625350" y="1578250"/>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W</a:t>
            </a:r>
            <a:endParaRPr sz="300"/>
          </a:p>
        </p:txBody>
      </p:sp>
      <p:sp>
        <p:nvSpPr>
          <p:cNvPr id="666" name="Google Shape;666;p61"/>
          <p:cNvSpPr txBox="1"/>
          <p:nvPr/>
        </p:nvSpPr>
        <p:spPr>
          <a:xfrm>
            <a:off x="3198950" y="16628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667" name="Google Shape;667;p61"/>
          <p:cNvSpPr txBox="1"/>
          <p:nvPr/>
        </p:nvSpPr>
        <p:spPr>
          <a:xfrm>
            <a:off x="3435925" y="1578250"/>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α</a:t>
            </a:r>
            <a:endParaRPr sz="300"/>
          </a:p>
        </p:txBody>
      </p:sp>
      <p:sp>
        <p:nvSpPr>
          <p:cNvPr id="668" name="Google Shape;668;p61"/>
          <p:cNvSpPr txBox="1"/>
          <p:nvPr/>
        </p:nvSpPr>
        <p:spPr>
          <a:xfrm>
            <a:off x="3954350" y="1501288"/>
            <a:ext cx="288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700"/>
              <a:t>(</a:t>
            </a:r>
            <a:endParaRPr b="1" sz="3300"/>
          </a:p>
        </p:txBody>
      </p:sp>
      <p:sp>
        <p:nvSpPr>
          <p:cNvPr id="669" name="Google Shape;669;p61"/>
          <p:cNvSpPr txBox="1"/>
          <p:nvPr/>
        </p:nvSpPr>
        <p:spPr>
          <a:xfrm>
            <a:off x="4791675" y="16628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670" name="Google Shape;670;p61"/>
          <p:cNvSpPr txBox="1"/>
          <p:nvPr/>
        </p:nvSpPr>
        <p:spPr>
          <a:xfrm>
            <a:off x="5831225" y="16628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671" name="Google Shape;671;p61"/>
          <p:cNvSpPr txBox="1"/>
          <p:nvPr/>
        </p:nvSpPr>
        <p:spPr>
          <a:xfrm>
            <a:off x="1786875" y="1612750"/>
            <a:ext cx="6849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W’   =</a:t>
            </a:r>
            <a:endParaRPr/>
          </a:p>
        </p:txBody>
      </p:sp>
      <p:sp>
        <p:nvSpPr>
          <p:cNvPr id="672" name="Google Shape;672;p61"/>
          <p:cNvSpPr txBox="1"/>
          <p:nvPr/>
        </p:nvSpPr>
        <p:spPr>
          <a:xfrm>
            <a:off x="5582975" y="1501288"/>
            <a:ext cx="288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700"/>
              <a:t>)</a:t>
            </a:r>
            <a:endParaRPr b="1" sz="3300"/>
          </a:p>
        </p:txBody>
      </p:sp>
      <p:graphicFrame>
        <p:nvGraphicFramePr>
          <p:cNvPr id="673" name="Google Shape;673;p61"/>
          <p:cNvGraphicFramePr/>
          <p:nvPr/>
        </p:nvGraphicFramePr>
        <p:xfrm>
          <a:off x="5095563" y="1618638"/>
          <a:ext cx="3000000" cy="3000000"/>
        </p:xfrm>
        <a:graphic>
          <a:graphicData uri="http://schemas.openxmlformats.org/drawingml/2006/table">
            <a:tbl>
              <a:tblPr>
                <a:noFill/>
                <a:tableStyleId>{CE5C4C17-4273-4002-AB28-F7D4568618FA}</a:tableStyleId>
              </a:tblPr>
              <a:tblGrid>
                <a:gridCol w="619425"/>
              </a:tblGrid>
              <a:tr h="518125">
                <a:tc>
                  <a:txBody>
                    <a:bodyPr/>
                    <a:lstStyle/>
                    <a:p>
                      <a:pPr indent="0" lvl="0" marL="0" rtl="0" algn="ctr">
                        <a:spcBef>
                          <a:spcPts val="0"/>
                        </a:spcBef>
                        <a:spcAft>
                          <a:spcPts val="0"/>
                        </a:spcAft>
                        <a:buNone/>
                      </a:pPr>
                      <a:r>
                        <a:rPr lang="fr"/>
                        <a:t>Y</a:t>
                      </a:r>
                      <a:r>
                        <a:rPr lang="fr" sz="800"/>
                        <a:t>pred</a:t>
                      </a:r>
                      <a:endParaRPr sz="800"/>
                    </a:p>
                  </a:txBody>
                  <a:tcPr marT="91425" marB="91425" marR="91425" marL="91425">
                    <a:lnL cap="flat" cmpd="sng" w="9525">
                      <a:solidFill>
                        <a:srgbClr val="FF0000">
                          <a:alpha val="0"/>
                        </a:srgbClr>
                      </a:solidFill>
                      <a:prstDash val="solid"/>
                      <a:round/>
                      <a:headEnd len="sm" w="sm" type="none"/>
                      <a:tailEnd len="sm" w="sm" type="none"/>
                    </a:lnL>
                    <a:lnR cap="flat" cmpd="sng" w="9525">
                      <a:solidFill>
                        <a:srgbClr val="FF0000">
                          <a:alpha val="0"/>
                        </a:srgbClr>
                      </a:solidFill>
                      <a:prstDash val="solid"/>
                      <a:round/>
                      <a:headEnd len="sm" w="sm" type="none"/>
                      <a:tailEnd len="sm" w="sm" type="none"/>
                    </a:lnR>
                    <a:lnT cap="flat" cmpd="sng" w="9525">
                      <a:solidFill>
                        <a:srgbClr val="FF0000">
                          <a:alpha val="0"/>
                        </a:srgbClr>
                      </a:solidFill>
                      <a:prstDash val="solid"/>
                      <a:round/>
                      <a:headEnd len="sm" w="sm" type="none"/>
                      <a:tailEnd len="sm" w="sm" type="none"/>
                    </a:lnT>
                    <a:lnB cap="flat" cmpd="sng" w="9525">
                      <a:solidFill>
                        <a:srgbClr val="FF0000">
                          <a:alpha val="0"/>
                        </a:srgbClr>
                      </a:solidFill>
                      <a:prstDash val="solid"/>
                      <a:round/>
                      <a:headEnd len="sm" w="sm" type="none"/>
                      <a:tailEnd len="sm" w="sm" type="none"/>
                    </a:lnB>
                  </a:tcPr>
                </a:tc>
              </a:tr>
            </a:tbl>
          </a:graphicData>
        </a:graphic>
      </p:graphicFrame>
      <p:sp>
        <p:nvSpPr>
          <p:cNvPr id="674" name="Google Shape;674;p61"/>
          <p:cNvSpPr txBox="1"/>
          <p:nvPr/>
        </p:nvSpPr>
        <p:spPr>
          <a:xfrm>
            <a:off x="6019700" y="1593550"/>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X</a:t>
            </a:r>
            <a:endParaRPr sz="300"/>
          </a:p>
        </p:txBody>
      </p:sp>
      <p:sp>
        <p:nvSpPr>
          <p:cNvPr id="675" name="Google Shape;675;p61"/>
          <p:cNvSpPr/>
          <p:nvPr/>
        </p:nvSpPr>
        <p:spPr>
          <a:xfrm>
            <a:off x="1582350" y="3240175"/>
            <a:ext cx="5151000" cy="105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676" name="Google Shape;676;p61"/>
          <p:cNvGraphicFramePr/>
          <p:nvPr/>
        </p:nvGraphicFramePr>
        <p:xfrm>
          <a:off x="4171450" y="3629188"/>
          <a:ext cx="3000000" cy="3000000"/>
        </p:xfrm>
        <a:graphic>
          <a:graphicData uri="http://schemas.openxmlformats.org/drawingml/2006/table">
            <a:tbl>
              <a:tblPr>
                <a:noFill/>
                <a:tableStyleId>{CE5C4C17-4273-4002-AB28-F7D4568618FA}</a:tableStyleId>
              </a:tblPr>
              <a:tblGrid>
                <a:gridCol w="619425"/>
              </a:tblGrid>
              <a:tr h="396200">
                <a:tc>
                  <a:txBody>
                    <a:bodyPr/>
                    <a:lstStyle/>
                    <a:p>
                      <a:pPr indent="0" lvl="0" marL="0" rtl="0" algn="ctr">
                        <a:spcBef>
                          <a:spcPts val="0"/>
                        </a:spcBef>
                        <a:spcAft>
                          <a:spcPts val="0"/>
                        </a:spcAft>
                        <a:buNone/>
                      </a:pPr>
                      <a:r>
                        <a:rPr lang="fr"/>
                        <a:t>Y</a:t>
                      </a:r>
                      <a:r>
                        <a:rPr lang="fr" sz="850">
                          <a:solidFill>
                            <a:srgbClr val="21212B"/>
                          </a:solidFill>
                          <a:latin typeface="Times New Roman"/>
                          <a:ea typeface="Times New Roman"/>
                          <a:cs typeface="Times New Roman"/>
                          <a:sym typeface="Times New Roman"/>
                        </a:rPr>
                        <a:t>(i)</a:t>
                      </a:r>
                      <a:r>
                        <a:rPr lang="fr" sz="800"/>
                        <a:t>true</a:t>
                      </a:r>
                      <a:endParaRPr sz="800"/>
                    </a:p>
                  </a:txBody>
                  <a:tcPr marT="91425" marB="91425" marR="91425" marL="91425">
                    <a:lnL cap="flat" cmpd="sng" w="9525">
                      <a:solidFill>
                        <a:srgbClr val="FF0000">
                          <a:alpha val="0"/>
                        </a:srgbClr>
                      </a:solidFill>
                      <a:prstDash val="solid"/>
                      <a:round/>
                      <a:headEnd len="sm" w="sm" type="none"/>
                      <a:tailEnd len="sm" w="sm" type="none"/>
                    </a:lnL>
                    <a:lnR cap="flat" cmpd="sng" w="9525">
                      <a:solidFill>
                        <a:srgbClr val="FF0000">
                          <a:alpha val="0"/>
                        </a:srgbClr>
                      </a:solidFill>
                      <a:prstDash val="solid"/>
                      <a:round/>
                      <a:headEnd len="sm" w="sm" type="none"/>
                      <a:tailEnd len="sm" w="sm" type="none"/>
                    </a:lnR>
                    <a:lnT cap="flat" cmpd="sng" w="9525">
                      <a:solidFill>
                        <a:srgbClr val="FF0000">
                          <a:alpha val="0"/>
                        </a:srgbClr>
                      </a:solidFill>
                      <a:prstDash val="solid"/>
                      <a:round/>
                      <a:headEnd len="sm" w="sm" type="none"/>
                      <a:tailEnd len="sm" w="sm" type="none"/>
                    </a:lnT>
                    <a:lnB cap="flat" cmpd="sng" w="9525">
                      <a:solidFill>
                        <a:srgbClr val="FF0000">
                          <a:alpha val="0"/>
                        </a:srgbClr>
                      </a:solidFill>
                      <a:prstDash val="solid"/>
                      <a:round/>
                      <a:headEnd len="sm" w="sm" type="none"/>
                      <a:tailEnd len="sm" w="sm" type="none"/>
                    </a:lnB>
                  </a:tcPr>
                </a:tc>
              </a:tr>
            </a:tbl>
          </a:graphicData>
        </a:graphic>
      </p:graphicFrame>
      <p:sp>
        <p:nvSpPr>
          <p:cNvPr id="677" name="Google Shape;677;p61"/>
          <p:cNvSpPr txBox="1"/>
          <p:nvPr/>
        </p:nvSpPr>
        <p:spPr>
          <a:xfrm>
            <a:off x="2625350" y="3588800"/>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W</a:t>
            </a:r>
            <a:r>
              <a:rPr lang="fr" sz="850">
                <a:solidFill>
                  <a:srgbClr val="21212B"/>
                </a:solidFill>
                <a:latin typeface="Times New Roman"/>
                <a:ea typeface="Times New Roman"/>
                <a:cs typeface="Times New Roman"/>
                <a:sym typeface="Times New Roman"/>
              </a:rPr>
              <a:t>(i)</a:t>
            </a:r>
            <a:endParaRPr sz="300"/>
          </a:p>
        </p:txBody>
      </p:sp>
      <p:sp>
        <p:nvSpPr>
          <p:cNvPr id="678" name="Google Shape;678;p61"/>
          <p:cNvSpPr txBox="1"/>
          <p:nvPr/>
        </p:nvSpPr>
        <p:spPr>
          <a:xfrm>
            <a:off x="3198950" y="367338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679" name="Google Shape;679;p61"/>
          <p:cNvSpPr txBox="1"/>
          <p:nvPr/>
        </p:nvSpPr>
        <p:spPr>
          <a:xfrm>
            <a:off x="3435925" y="3588800"/>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α</a:t>
            </a:r>
            <a:endParaRPr sz="300"/>
          </a:p>
        </p:txBody>
      </p:sp>
      <p:sp>
        <p:nvSpPr>
          <p:cNvPr id="680" name="Google Shape;680;p61"/>
          <p:cNvSpPr txBox="1"/>
          <p:nvPr/>
        </p:nvSpPr>
        <p:spPr>
          <a:xfrm>
            <a:off x="3954350" y="3511838"/>
            <a:ext cx="288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700"/>
              <a:t>(</a:t>
            </a:r>
            <a:endParaRPr b="1" sz="3300"/>
          </a:p>
        </p:txBody>
      </p:sp>
      <p:sp>
        <p:nvSpPr>
          <p:cNvPr id="681" name="Google Shape;681;p61"/>
          <p:cNvSpPr txBox="1"/>
          <p:nvPr/>
        </p:nvSpPr>
        <p:spPr>
          <a:xfrm>
            <a:off x="4791675" y="367338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682" name="Google Shape;682;p61"/>
          <p:cNvSpPr txBox="1"/>
          <p:nvPr/>
        </p:nvSpPr>
        <p:spPr>
          <a:xfrm>
            <a:off x="5831225" y="367338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683" name="Google Shape;683;p61"/>
          <p:cNvSpPr txBox="1"/>
          <p:nvPr/>
        </p:nvSpPr>
        <p:spPr>
          <a:xfrm>
            <a:off x="1711975" y="3623300"/>
            <a:ext cx="9135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W’ </a:t>
            </a:r>
            <a:r>
              <a:rPr lang="fr" sz="850">
                <a:solidFill>
                  <a:srgbClr val="21212B"/>
                </a:solidFill>
                <a:latin typeface="Times New Roman"/>
                <a:ea typeface="Times New Roman"/>
                <a:cs typeface="Times New Roman"/>
                <a:sym typeface="Times New Roman"/>
              </a:rPr>
              <a:t>(i)</a:t>
            </a:r>
            <a:r>
              <a:rPr lang="fr" sz="1450">
                <a:solidFill>
                  <a:srgbClr val="21212B"/>
                </a:solidFill>
                <a:latin typeface="Times New Roman"/>
                <a:ea typeface="Times New Roman"/>
                <a:cs typeface="Times New Roman"/>
                <a:sym typeface="Times New Roman"/>
              </a:rPr>
              <a:t>  =</a:t>
            </a:r>
            <a:endParaRPr/>
          </a:p>
        </p:txBody>
      </p:sp>
      <p:sp>
        <p:nvSpPr>
          <p:cNvPr id="684" name="Google Shape;684;p61"/>
          <p:cNvSpPr txBox="1"/>
          <p:nvPr/>
        </p:nvSpPr>
        <p:spPr>
          <a:xfrm>
            <a:off x="5582975" y="3511838"/>
            <a:ext cx="288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700"/>
              <a:t>)</a:t>
            </a:r>
            <a:endParaRPr b="1" sz="3300"/>
          </a:p>
        </p:txBody>
      </p:sp>
      <p:graphicFrame>
        <p:nvGraphicFramePr>
          <p:cNvPr id="685" name="Google Shape;685;p61"/>
          <p:cNvGraphicFramePr/>
          <p:nvPr/>
        </p:nvGraphicFramePr>
        <p:xfrm>
          <a:off x="5095563" y="3629188"/>
          <a:ext cx="3000000" cy="3000000"/>
        </p:xfrm>
        <a:graphic>
          <a:graphicData uri="http://schemas.openxmlformats.org/drawingml/2006/table">
            <a:tbl>
              <a:tblPr>
                <a:noFill/>
                <a:tableStyleId>{CE5C4C17-4273-4002-AB28-F7D4568618FA}</a:tableStyleId>
              </a:tblPr>
              <a:tblGrid>
                <a:gridCol w="619425"/>
              </a:tblGrid>
              <a:tr h="518125">
                <a:tc>
                  <a:txBody>
                    <a:bodyPr/>
                    <a:lstStyle/>
                    <a:p>
                      <a:pPr indent="0" lvl="0" marL="0" rtl="0" algn="ctr">
                        <a:spcBef>
                          <a:spcPts val="0"/>
                        </a:spcBef>
                        <a:spcAft>
                          <a:spcPts val="0"/>
                        </a:spcAft>
                        <a:buNone/>
                      </a:pPr>
                      <a:r>
                        <a:rPr lang="fr"/>
                        <a:t>Y</a:t>
                      </a:r>
                      <a:r>
                        <a:rPr lang="fr" sz="850">
                          <a:solidFill>
                            <a:srgbClr val="21212B"/>
                          </a:solidFill>
                          <a:latin typeface="Times New Roman"/>
                          <a:ea typeface="Times New Roman"/>
                          <a:cs typeface="Times New Roman"/>
                          <a:sym typeface="Times New Roman"/>
                        </a:rPr>
                        <a:t>(i)</a:t>
                      </a:r>
                      <a:r>
                        <a:rPr lang="fr" sz="800"/>
                        <a:t>pred</a:t>
                      </a:r>
                      <a:endParaRPr sz="800"/>
                    </a:p>
                  </a:txBody>
                  <a:tcPr marT="91425" marB="91425" marR="91425" marL="91425">
                    <a:lnL cap="flat" cmpd="sng" w="9525">
                      <a:solidFill>
                        <a:srgbClr val="FF0000">
                          <a:alpha val="0"/>
                        </a:srgbClr>
                      </a:solidFill>
                      <a:prstDash val="solid"/>
                      <a:round/>
                      <a:headEnd len="sm" w="sm" type="none"/>
                      <a:tailEnd len="sm" w="sm" type="none"/>
                    </a:lnL>
                    <a:lnR cap="flat" cmpd="sng" w="9525">
                      <a:solidFill>
                        <a:srgbClr val="FF0000">
                          <a:alpha val="0"/>
                        </a:srgbClr>
                      </a:solidFill>
                      <a:prstDash val="solid"/>
                      <a:round/>
                      <a:headEnd len="sm" w="sm" type="none"/>
                      <a:tailEnd len="sm" w="sm" type="none"/>
                    </a:lnR>
                    <a:lnT cap="flat" cmpd="sng" w="9525">
                      <a:solidFill>
                        <a:srgbClr val="FF0000">
                          <a:alpha val="0"/>
                        </a:srgbClr>
                      </a:solidFill>
                      <a:prstDash val="solid"/>
                      <a:round/>
                      <a:headEnd len="sm" w="sm" type="none"/>
                      <a:tailEnd len="sm" w="sm" type="none"/>
                    </a:lnT>
                    <a:lnB cap="flat" cmpd="sng" w="9525">
                      <a:solidFill>
                        <a:srgbClr val="FF0000">
                          <a:alpha val="0"/>
                        </a:srgbClr>
                      </a:solidFill>
                      <a:prstDash val="solid"/>
                      <a:round/>
                      <a:headEnd len="sm" w="sm" type="none"/>
                      <a:tailEnd len="sm" w="sm" type="none"/>
                    </a:lnB>
                  </a:tcPr>
                </a:tc>
              </a:tr>
            </a:tbl>
          </a:graphicData>
        </a:graphic>
      </p:graphicFrame>
      <p:sp>
        <p:nvSpPr>
          <p:cNvPr id="686" name="Google Shape;686;p61"/>
          <p:cNvSpPr txBox="1"/>
          <p:nvPr/>
        </p:nvSpPr>
        <p:spPr>
          <a:xfrm>
            <a:off x="6019700" y="3604100"/>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X</a:t>
            </a:r>
            <a:r>
              <a:rPr lang="fr" sz="850">
                <a:solidFill>
                  <a:srgbClr val="21212B"/>
                </a:solidFill>
                <a:latin typeface="Times New Roman"/>
                <a:ea typeface="Times New Roman"/>
                <a:cs typeface="Times New Roman"/>
                <a:sym typeface="Times New Roman"/>
              </a:rPr>
              <a:t>(i)</a:t>
            </a:r>
            <a:endParaRPr sz="300"/>
          </a:p>
        </p:txBody>
      </p:sp>
      <p:sp>
        <p:nvSpPr>
          <p:cNvPr id="687" name="Google Shape;687;p61"/>
          <p:cNvSpPr txBox="1"/>
          <p:nvPr/>
        </p:nvSpPr>
        <p:spPr>
          <a:xfrm>
            <a:off x="1582350" y="4345675"/>
            <a:ext cx="5151000" cy="54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Les poids sont mis-à-jour à chaque prédiction, ou après chaque lot de données (également appelé bach).</a:t>
            </a:r>
            <a:endParaRPr/>
          </a:p>
        </p:txBody>
      </p:sp>
      <p:sp>
        <p:nvSpPr>
          <p:cNvPr id="688" name="Google Shape;688;p61"/>
          <p:cNvSpPr txBox="1"/>
          <p:nvPr/>
        </p:nvSpPr>
        <p:spPr>
          <a:xfrm>
            <a:off x="1582350" y="2485425"/>
            <a:ext cx="5151000" cy="54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Où W’ sont les </a:t>
            </a:r>
            <a:r>
              <a:rPr b="1" lang="fr" sz="1300">
                <a:solidFill>
                  <a:srgbClr val="434343"/>
                </a:solidFill>
                <a:latin typeface="Hind Madurai"/>
                <a:ea typeface="Hind Madurai"/>
                <a:cs typeface="Hind Madurai"/>
                <a:sym typeface="Hind Madurai"/>
              </a:rPr>
              <a:t>poids</a:t>
            </a:r>
            <a:r>
              <a:rPr lang="fr" sz="1300">
                <a:solidFill>
                  <a:srgbClr val="434343"/>
                </a:solidFill>
                <a:latin typeface="Hind Madurai"/>
                <a:ea typeface="Hind Madurai"/>
                <a:cs typeface="Hind Madurai"/>
                <a:sym typeface="Hind Madurai"/>
              </a:rPr>
              <a:t> actualisés, α est appelé le </a:t>
            </a:r>
            <a:r>
              <a:rPr b="1" lang="fr" sz="1300">
                <a:solidFill>
                  <a:srgbClr val="434343"/>
                </a:solidFill>
                <a:latin typeface="Hind Madurai"/>
                <a:ea typeface="Hind Madurai"/>
                <a:cs typeface="Hind Madurai"/>
                <a:sym typeface="Hind Madurai"/>
              </a:rPr>
              <a:t>learning rate </a:t>
            </a:r>
            <a:r>
              <a:rPr lang="fr" sz="1300">
                <a:solidFill>
                  <a:srgbClr val="434343"/>
                </a:solidFill>
                <a:latin typeface="Hind Madurai"/>
                <a:ea typeface="Hind Madurai"/>
                <a:cs typeface="Hind Madurai"/>
                <a:sym typeface="Hind Madurai"/>
              </a:rPr>
              <a:t>et Y le label prédit et réel.</a:t>
            </a:r>
            <a:endParaRPr sz="1300">
              <a:solidFill>
                <a:srgbClr val="434343"/>
              </a:solidFill>
              <a:latin typeface="Hind Madurai"/>
              <a:ea typeface="Hind Madurai"/>
              <a:cs typeface="Hind Madurai"/>
              <a:sym typeface="Hind Madurai"/>
            </a:endParaRPr>
          </a:p>
        </p:txBody>
      </p:sp>
      <p:sp>
        <p:nvSpPr>
          <p:cNvPr id="689" name="Google Shape;689;p61"/>
          <p:cNvSpPr txBox="1"/>
          <p:nvPr/>
        </p:nvSpPr>
        <p:spPr>
          <a:xfrm>
            <a:off x="595800" y="654350"/>
            <a:ext cx="8110800" cy="36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Mise à jour des poids du perceptron.</a:t>
            </a:r>
            <a:endParaRPr sz="1300">
              <a:solidFill>
                <a:srgbClr val="434343"/>
              </a:solidFill>
              <a:latin typeface="Hind Madurai"/>
              <a:ea typeface="Hind Madurai"/>
              <a:cs typeface="Hind Madurai"/>
              <a:sym typeface="Hind Madurai"/>
            </a:endParaRPr>
          </a:p>
        </p:txBody>
      </p:sp>
      <p:cxnSp>
        <p:nvCxnSpPr>
          <p:cNvPr id="690" name="Google Shape;690;p61"/>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691" name="Google Shape;691;p61"/>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2. Machine Learning</a:t>
            </a:r>
            <a:endParaRPr b="1" sz="2800">
              <a:solidFill>
                <a:schemeClr val="dk1"/>
              </a:solidFill>
              <a:latin typeface="Exo"/>
              <a:ea typeface="Exo"/>
              <a:cs typeface="Exo"/>
              <a:sym typeface="Ex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5" name="Shape 695"/>
        <p:cNvGrpSpPr/>
        <p:nvPr/>
      </p:nvGrpSpPr>
      <p:grpSpPr>
        <a:xfrm>
          <a:off x="0" y="0"/>
          <a:ext cx="0" cy="0"/>
          <a:chOff x="0" y="0"/>
          <a:chExt cx="0" cy="0"/>
        </a:xfrm>
      </p:grpSpPr>
      <p:sp>
        <p:nvSpPr>
          <p:cNvPr id="696" name="Google Shape;696;p62"/>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2"/>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2"/>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2"/>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 name="Google Shape;700;p62"/>
          <p:cNvCxnSpPr>
            <a:stCxn id="701" idx="7"/>
            <a:endCxn id="696" idx="2"/>
          </p:cNvCxnSpPr>
          <p:nvPr/>
        </p:nvCxnSpPr>
        <p:spPr>
          <a:xfrm flipH="1" rot="10800000">
            <a:off x="1333863" y="2235462"/>
            <a:ext cx="1050000" cy="1029900"/>
          </a:xfrm>
          <a:prstGeom prst="straightConnector1">
            <a:avLst/>
          </a:prstGeom>
          <a:noFill/>
          <a:ln cap="flat" cmpd="sng" w="9525">
            <a:solidFill>
              <a:schemeClr val="dk2"/>
            </a:solidFill>
            <a:prstDash val="solid"/>
            <a:round/>
            <a:headEnd len="med" w="med" type="none"/>
            <a:tailEnd len="med" w="med" type="triangle"/>
          </a:ln>
        </p:spPr>
      </p:cxnSp>
      <p:sp>
        <p:nvSpPr>
          <p:cNvPr id="701" name="Google Shape;701;p62"/>
          <p:cNvSpPr/>
          <p:nvPr/>
        </p:nvSpPr>
        <p:spPr>
          <a:xfrm>
            <a:off x="1325925" y="3264000"/>
            <a:ext cx="9300" cy="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2"/>
          <p:cNvSpPr/>
          <p:nvPr/>
        </p:nvSpPr>
        <p:spPr>
          <a:xfrm>
            <a:off x="1325925" y="3645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2"/>
          <p:cNvSpPr/>
          <p:nvPr/>
        </p:nvSpPr>
        <p:spPr>
          <a:xfrm>
            <a:off x="1325925" y="4026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 name="Google Shape;704;p62"/>
          <p:cNvCxnSpPr>
            <a:stCxn id="701" idx="0"/>
            <a:endCxn id="697" idx="2"/>
          </p:cNvCxnSpPr>
          <p:nvPr/>
        </p:nvCxnSpPr>
        <p:spPr>
          <a:xfrm flipH="1" rot="10800000">
            <a:off x="1330575" y="3030600"/>
            <a:ext cx="1053300" cy="233400"/>
          </a:xfrm>
          <a:prstGeom prst="straightConnector1">
            <a:avLst/>
          </a:prstGeom>
          <a:noFill/>
          <a:ln cap="flat" cmpd="sng" w="9525">
            <a:solidFill>
              <a:schemeClr val="dk2"/>
            </a:solidFill>
            <a:prstDash val="solid"/>
            <a:round/>
            <a:headEnd len="med" w="med" type="none"/>
            <a:tailEnd len="med" w="med" type="triangle"/>
          </a:ln>
        </p:spPr>
      </p:cxnSp>
      <p:cxnSp>
        <p:nvCxnSpPr>
          <p:cNvPr id="705" name="Google Shape;705;p62"/>
          <p:cNvCxnSpPr>
            <a:stCxn id="701" idx="6"/>
            <a:endCxn id="698" idx="2"/>
          </p:cNvCxnSpPr>
          <p:nvPr/>
        </p:nvCxnSpPr>
        <p:spPr>
          <a:xfrm>
            <a:off x="1335225" y="3268650"/>
            <a:ext cx="1048500" cy="557400"/>
          </a:xfrm>
          <a:prstGeom prst="straightConnector1">
            <a:avLst/>
          </a:prstGeom>
          <a:noFill/>
          <a:ln cap="flat" cmpd="sng" w="9525">
            <a:solidFill>
              <a:schemeClr val="dk2"/>
            </a:solidFill>
            <a:prstDash val="solid"/>
            <a:round/>
            <a:headEnd len="med" w="med" type="none"/>
            <a:tailEnd len="med" w="med" type="triangle"/>
          </a:ln>
        </p:spPr>
      </p:cxnSp>
      <p:cxnSp>
        <p:nvCxnSpPr>
          <p:cNvPr id="706" name="Google Shape;706;p62"/>
          <p:cNvCxnSpPr>
            <a:stCxn id="701" idx="5"/>
            <a:endCxn id="699" idx="2"/>
          </p:cNvCxnSpPr>
          <p:nvPr/>
        </p:nvCxnSpPr>
        <p:spPr>
          <a:xfrm>
            <a:off x="1333863" y="3271938"/>
            <a:ext cx="1050000" cy="1349400"/>
          </a:xfrm>
          <a:prstGeom prst="straightConnector1">
            <a:avLst/>
          </a:prstGeom>
          <a:noFill/>
          <a:ln cap="flat" cmpd="sng" w="9525">
            <a:solidFill>
              <a:schemeClr val="dk2"/>
            </a:solidFill>
            <a:prstDash val="solid"/>
            <a:round/>
            <a:headEnd len="med" w="med" type="none"/>
            <a:tailEnd len="med" w="med" type="triangle"/>
          </a:ln>
        </p:spPr>
      </p:cxnSp>
      <p:cxnSp>
        <p:nvCxnSpPr>
          <p:cNvPr id="707" name="Google Shape;707;p62"/>
          <p:cNvCxnSpPr>
            <a:stCxn id="702" idx="0"/>
            <a:endCxn id="696" idx="2"/>
          </p:cNvCxnSpPr>
          <p:nvPr/>
        </p:nvCxnSpPr>
        <p:spPr>
          <a:xfrm flipH="1" rot="10800000">
            <a:off x="1329825" y="2235300"/>
            <a:ext cx="1053900" cy="1409700"/>
          </a:xfrm>
          <a:prstGeom prst="straightConnector1">
            <a:avLst/>
          </a:prstGeom>
          <a:noFill/>
          <a:ln cap="flat" cmpd="sng" w="9525">
            <a:solidFill>
              <a:schemeClr val="dk2"/>
            </a:solidFill>
            <a:prstDash val="solid"/>
            <a:round/>
            <a:headEnd len="med" w="med" type="none"/>
            <a:tailEnd len="med" w="med" type="triangle"/>
          </a:ln>
        </p:spPr>
      </p:cxnSp>
      <p:cxnSp>
        <p:nvCxnSpPr>
          <p:cNvPr id="708" name="Google Shape;708;p62"/>
          <p:cNvCxnSpPr>
            <a:stCxn id="702" idx="0"/>
            <a:endCxn id="697" idx="2"/>
          </p:cNvCxnSpPr>
          <p:nvPr/>
        </p:nvCxnSpPr>
        <p:spPr>
          <a:xfrm flipH="1" rot="10800000">
            <a:off x="1329825" y="3030600"/>
            <a:ext cx="1053900" cy="614400"/>
          </a:xfrm>
          <a:prstGeom prst="straightConnector1">
            <a:avLst/>
          </a:prstGeom>
          <a:noFill/>
          <a:ln cap="flat" cmpd="sng" w="9525">
            <a:solidFill>
              <a:schemeClr val="dk2"/>
            </a:solidFill>
            <a:prstDash val="solid"/>
            <a:round/>
            <a:headEnd len="med" w="med" type="none"/>
            <a:tailEnd len="med" w="med" type="triangle"/>
          </a:ln>
        </p:spPr>
      </p:cxnSp>
      <p:cxnSp>
        <p:nvCxnSpPr>
          <p:cNvPr id="709" name="Google Shape;709;p62"/>
          <p:cNvCxnSpPr>
            <a:stCxn id="702" idx="5"/>
            <a:endCxn id="698" idx="2"/>
          </p:cNvCxnSpPr>
          <p:nvPr/>
        </p:nvCxnSpPr>
        <p:spPr>
          <a:xfrm>
            <a:off x="1332583" y="3651658"/>
            <a:ext cx="1051200" cy="174300"/>
          </a:xfrm>
          <a:prstGeom prst="straightConnector1">
            <a:avLst/>
          </a:prstGeom>
          <a:noFill/>
          <a:ln cap="flat" cmpd="sng" w="9525">
            <a:solidFill>
              <a:schemeClr val="dk2"/>
            </a:solidFill>
            <a:prstDash val="solid"/>
            <a:round/>
            <a:headEnd len="med" w="med" type="none"/>
            <a:tailEnd len="med" w="med" type="triangle"/>
          </a:ln>
        </p:spPr>
      </p:cxnSp>
      <p:cxnSp>
        <p:nvCxnSpPr>
          <p:cNvPr id="710" name="Google Shape;710;p62"/>
          <p:cNvCxnSpPr>
            <a:stCxn id="702" idx="4"/>
            <a:endCxn id="699" idx="2"/>
          </p:cNvCxnSpPr>
          <p:nvPr/>
        </p:nvCxnSpPr>
        <p:spPr>
          <a:xfrm>
            <a:off x="1329825" y="3652800"/>
            <a:ext cx="1053900" cy="968700"/>
          </a:xfrm>
          <a:prstGeom prst="straightConnector1">
            <a:avLst/>
          </a:prstGeom>
          <a:noFill/>
          <a:ln cap="flat" cmpd="sng" w="9525">
            <a:solidFill>
              <a:schemeClr val="dk2"/>
            </a:solidFill>
            <a:prstDash val="solid"/>
            <a:round/>
            <a:headEnd len="med" w="med" type="none"/>
            <a:tailEnd len="med" w="med" type="triangle"/>
          </a:ln>
        </p:spPr>
      </p:cxnSp>
      <p:cxnSp>
        <p:nvCxnSpPr>
          <p:cNvPr id="711" name="Google Shape;711;p62"/>
          <p:cNvCxnSpPr>
            <a:stCxn id="703" idx="1"/>
            <a:endCxn id="696" idx="2"/>
          </p:cNvCxnSpPr>
          <p:nvPr/>
        </p:nvCxnSpPr>
        <p:spPr>
          <a:xfrm flipH="1" rot="10800000">
            <a:off x="1327067" y="2235542"/>
            <a:ext cx="1056600" cy="1791600"/>
          </a:xfrm>
          <a:prstGeom prst="straightConnector1">
            <a:avLst/>
          </a:prstGeom>
          <a:noFill/>
          <a:ln cap="flat" cmpd="sng" w="9525">
            <a:solidFill>
              <a:schemeClr val="dk2"/>
            </a:solidFill>
            <a:prstDash val="solid"/>
            <a:round/>
            <a:headEnd len="med" w="med" type="none"/>
            <a:tailEnd len="med" w="med" type="triangle"/>
          </a:ln>
        </p:spPr>
      </p:cxnSp>
      <p:cxnSp>
        <p:nvCxnSpPr>
          <p:cNvPr id="712" name="Google Shape;712;p62"/>
          <p:cNvCxnSpPr/>
          <p:nvPr/>
        </p:nvCxnSpPr>
        <p:spPr>
          <a:xfrm flipH="1" rot="10800000">
            <a:off x="1330575" y="3021900"/>
            <a:ext cx="1057800" cy="1011900"/>
          </a:xfrm>
          <a:prstGeom prst="straightConnector1">
            <a:avLst/>
          </a:prstGeom>
          <a:noFill/>
          <a:ln cap="flat" cmpd="sng" w="9525">
            <a:solidFill>
              <a:schemeClr val="dk2"/>
            </a:solidFill>
            <a:prstDash val="solid"/>
            <a:round/>
            <a:headEnd len="med" w="med" type="none"/>
            <a:tailEnd len="med" w="med" type="triangle"/>
          </a:ln>
        </p:spPr>
      </p:cxnSp>
      <p:cxnSp>
        <p:nvCxnSpPr>
          <p:cNvPr id="713" name="Google Shape;713;p62"/>
          <p:cNvCxnSpPr>
            <a:stCxn id="703" idx="5"/>
            <a:endCxn id="698" idx="2"/>
          </p:cNvCxnSpPr>
          <p:nvPr/>
        </p:nvCxnSpPr>
        <p:spPr>
          <a:xfrm flipH="1" rot="10800000">
            <a:off x="1332583" y="3825958"/>
            <a:ext cx="1051200" cy="206700"/>
          </a:xfrm>
          <a:prstGeom prst="straightConnector1">
            <a:avLst/>
          </a:prstGeom>
          <a:noFill/>
          <a:ln cap="flat" cmpd="sng" w="9525">
            <a:solidFill>
              <a:schemeClr val="dk2"/>
            </a:solidFill>
            <a:prstDash val="solid"/>
            <a:round/>
            <a:headEnd len="med" w="med" type="none"/>
            <a:tailEnd len="med" w="med" type="triangle"/>
          </a:ln>
        </p:spPr>
      </p:cxnSp>
      <p:cxnSp>
        <p:nvCxnSpPr>
          <p:cNvPr id="714" name="Google Shape;714;p62"/>
          <p:cNvCxnSpPr>
            <a:stCxn id="703" idx="4"/>
            <a:endCxn id="699" idx="2"/>
          </p:cNvCxnSpPr>
          <p:nvPr/>
        </p:nvCxnSpPr>
        <p:spPr>
          <a:xfrm>
            <a:off x="1329825" y="4033800"/>
            <a:ext cx="1053900" cy="587700"/>
          </a:xfrm>
          <a:prstGeom prst="straightConnector1">
            <a:avLst/>
          </a:prstGeom>
          <a:noFill/>
          <a:ln cap="flat" cmpd="sng" w="9525">
            <a:solidFill>
              <a:schemeClr val="dk2"/>
            </a:solidFill>
            <a:prstDash val="solid"/>
            <a:round/>
            <a:headEnd len="med" w="med" type="none"/>
            <a:tailEnd len="med" w="med" type="triangle"/>
          </a:ln>
        </p:spPr>
      </p:cxnSp>
      <p:sp>
        <p:nvSpPr>
          <p:cNvPr id="715" name="Google Shape;715;p62"/>
          <p:cNvSpPr txBox="1"/>
          <p:nvPr/>
        </p:nvSpPr>
        <p:spPr>
          <a:xfrm>
            <a:off x="1391525" y="1372550"/>
            <a:ext cx="252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rPr>
              <a:t>Input</a:t>
            </a:r>
            <a:endParaRPr b="1">
              <a:solidFill>
                <a:srgbClr val="FF0000"/>
              </a:solidFill>
            </a:endParaRPr>
          </a:p>
        </p:txBody>
      </p:sp>
      <p:sp>
        <p:nvSpPr>
          <p:cNvPr id="716" name="Google Shape;716;p62"/>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z1</a:t>
            </a:r>
            <a:endParaRPr/>
          </a:p>
        </p:txBody>
      </p:sp>
      <p:sp>
        <p:nvSpPr>
          <p:cNvPr id="717" name="Google Shape;717;p62"/>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z2</a:t>
            </a:r>
            <a:endParaRPr/>
          </a:p>
        </p:txBody>
      </p:sp>
      <p:sp>
        <p:nvSpPr>
          <p:cNvPr id="718" name="Google Shape;718;p62"/>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z3</a:t>
            </a:r>
            <a:endParaRPr/>
          </a:p>
        </p:txBody>
      </p:sp>
      <p:sp>
        <p:nvSpPr>
          <p:cNvPr id="719" name="Google Shape;719;p62"/>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z4</a:t>
            </a:r>
            <a:endParaRPr/>
          </a:p>
        </p:txBody>
      </p:sp>
      <p:sp>
        <p:nvSpPr>
          <p:cNvPr id="720" name="Google Shape;720;p62"/>
          <p:cNvSpPr/>
          <p:nvPr/>
        </p:nvSpPr>
        <p:spPr>
          <a:xfrm>
            <a:off x="555125" y="781250"/>
            <a:ext cx="7365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Entrainement d’un algorithme pour le financement d’un prêt bancaire</a:t>
            </a:r>
            <a:endParaRPr b="1" sz="1600">
              <a:solidFill>
                <a:srgbClr val="FFFFFF"/>
              </a:solidFill>
            </a:endParaRPr>
          </a:p>
        </p:txBody>
      </p:sp>
      <p:graphicFrame>
        <p:nvGraphicFramePr>
          <p:cNvPr id="721" name="Google Shape;721;p62"/>
          <p:cNvGraphicFramePr/>
          <p:nvPr/>
        </p:nvGraphicFramePr>
        <p:xfrm>
          <a:off x="3604000" y="2072463"/>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2</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722" name="Google Shape;722;p62"/>
          <p:cNvGraphicFramePr/>
          <p:nvPr/>
        </p:nvGraphicFramePr>
        <p:xfrm>
          <a:off x="5348313" y="2072463"/>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6</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723" name="Google Shape;723;p62"/>
          <p:cNvGraphicFramePr/>
          <p:nvPr/>
        </p:nvGraphicFramePr>
        <p:xfrm>
          <a:off x="6940250" y="2072463"/>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3</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724" name="Google Shape;724;p62"/>
          <p:cNvSpPr txBox="1"/>
          <p:nvPr/>
        </p:nvSpPr>
        <p:spPr>
          <a:xfrm>
            <a:off x="410782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725" name="Google Shape;725;p62"/>
          <p:cNvSpPr txBox="1"/>
          <p:nvPr/>
        </p:nvSpPr>
        <p:spPr>
          <a:xfrm>
            <a:off x="434480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W1</a:t>
            </a:r>
            <a:endParaRPr sz="300"/>
          </a:p>
        </p:txBody>
      </p:sp>
      <p:sp>
        <p:nvSpPr>
          <p:cNvPr id="726" name="Google Shape;726;p62"/>
          <p:cNvSpPr txBox="1"/>
          <p:nvPr/>
        </p:nvSpPr>
        <p:spPr>
          <a:xfrm>
            <a:off x="491927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727" name="Google Shape;727;p62"/>
          <p:cNvSpPr txBox="1"/>
          <p:nvPr/>
        </p:nvSpPr>
        <p:spPr>
          <a:xfrm>
            <a:off x="5840000"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728" name="Google Shape;728;p62"/>
          <p:cNvSpPr txBox="1"/>
          <p:nvPr/>
        </p:nvSpPr>
        <p:spPr>
          <a:xfrm>
            <a:off x="6076975"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W2</a:t>
            </a:r>
            <a:endParaRPr sz="300"/>
          </a:p>
        </p:txBody>
      </p:sp>
      <p:sp>
        <p:nvSpPr>
          <p:cNvPr id="729" name="Google Shape;729;p62"/>
          <p:cNvSpPr txBox="1"/>
          <p:nvPr/>
        </p:nvSpPr>
        <p:spPr>
          <a:xfrm>
            <a:off x="6651450"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730" name="Google Shape;730;p62"/>
          <p:cNvSpPr txBox="1"/>
          <p:nvPr/>
        </p:nvSpPr>
        <p:spPr>
          <a:xfrm>
            <a:off x="743272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731" name="Google Shape;731;p62"/>
          <p:cNvSpPr txBox="1"/>
          <p:nvPr/>
        </p:nvSpPr>
        <p:spPr>
          <a:xfrm>
            <a:off x="766970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W3</a:t>
            </a:r>
            <a:endParaRPr sz="300"/>
          </a:p>
        </p:txBody>
      </p:sp>
      <p:sp>
        <p:nvSpPr>
          <p:cNvPr id="732" name="Google Shape;732;p62"/>
          <p:cNvSpPr txBox="1"/>
          <p:nvPr/>
        </p:nvSpPr>
        <p:spPr>
          <a:xfrm>
            <a:off x="824417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733" name="Google Shape;733;p62"/>
          <p:cNvSpPr txBox="1"/>
          <p:nvPr/>
        </p:nvSpPr>
        <p:spPr>
          <a:xfrm>
            <a:off x="2893750" y="2066575"/>
            <a:ext cx="710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  =</a:t>
            </a:r>
            <a:endParaRPr/>
          </a:p>
        </p:txBody>
      </p:sp>
      <p:sp>
        <p:nvSpPr>
          <p:cNvPr id="734" name="Google Shape;734;p62"/>
          <p:cNvSpPr txBox="1"/>
          <p:nvPr/>
        </p:nvSpPr>
        <p:spPr>
          <a:xfrm>
            <a:off x="856395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b1</a:t>
            </a:r>
            <a:endParaRPr sz="300"/>
          </a:p>
        </p:txBody>
      </p:sp>
      <p:graphicFrame>
        <p:nvGraphicFramePr>
          <p:cNvPr id="735" name="Google Shape;735;p62"/>
          <p:cNvGraphicFramePr/>
          <p:nvPr/>
        </p:nvGraphicFramePr>
        <p:xfrm>
          <a:off x="3594600" y="2847913"/>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2</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736" name="Google Shape;736;p62"/>
          <p:cNvGraphicFramePr/>
          <p:nvPr/>
        </p:nvGraphicFramePr>
        <p:xfrm>
          <a:off x="5338913" y="2847913"/>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6</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737" name="Google Shape;737;p62"/>
          <p:cNvGraphicFramePr/>
          <p:nvPr/>
        </p:nvGraphicFramePr>
        <p:xfrm>
          <a:off x="6930850" y="2847913"/>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3</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738" name="Google Shape;738;p62"/>
          <p:cNvSpPr txBox="1"/>
          <p:nvPr/>
        </p:nvSpPr>
        <p:spPr>
          <a:xfrm>
            <a:off x="409842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739" name="Google Shape;739;p62"/>
          <p:cNvSpPr txBox="1"/>
          <p:nvPr/>
        </p:nvSpPr>
        <p:spPr>
          <a:xfrm>
            <a:off x="4335400" y="280752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W’1</a:t>
            </a:r>
            <a:endParaRPr sz="300"/>
          </a:p>
        </p:txBody>
      </p:sp>
      <p:sp>
        <p:nvSpPr>
          <p:cNvPr id="740" name="Google Shape;740;p62"/>
          <p:cNvSpPr txBox="1"/>
          <p:nvPr/>
        </p:nvSpPr>
        <p:spPr>
          <a:xfrm>
            <a:off x="490987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741" name="Google Shape;741;p62"/>
          <p:cNvSpPr txBox="1"/>
          <p:nvPr/>
        </p:nvSpPr>
        <p:spPr>
          <a:xfrm>
            <a:off x="5830600"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742" name="Google Shape;742;p62"/>
          <p:cNvSpPr txBox="1"/>
          <p:nvPr/>
        </p:nvSpPr>
        <p:spPr>
          <a:xfrm>
            <a:off x="6067575" y="2807525"/>
            <a:ext cx="63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W’2</a:t>
            </a:r>
            <a:endParaRPr sz="300"/>
          </a:p>
        </p:txBody>
      </p:sp>
      <p:sp>
        <p:nvSpPr>
          <p:cNvPr id="743" name="Google Shape;743;p62"/>
          <p:cNvSpPr txBox="1"/>
          <p:nvPr/>
        </p:nvSpPr>
        <p:spPr>
          <a:xfrm>
            <a:off x="6642050"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744" name="Google Shape;744;p62"/>
          <p:cNvSpPr txBox="1"/>
          <p:nvPr/>
        </p:nvSpPr>
        <p:spPr>
          <a:xfrm>
            <a:off x="742332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745" name="Google Shape;745;p62"/>
          <p:cNvSpPr txBox="1"/>
          <p:nvPr/>
        </p:nvSpPr>
        <p:spPr>
          <a:xfrm>
            <a:off x="7660300" y="2807525"/>
            <a:ext cx="583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W’3</a:t>
            </a:r>
            <a:endParaRPr sz="300"/>
          </a:p>
        </p:txBody>
      </p:sp>
      <p:sp>
        <p:nvSpPr>
          <p:cNvPr id="746" name="Google Shape;746;p62"/>
          <p:cNvSpPr txBox="1"/>
          <p:nvPr/>
        </p:nvSpPr>
        <p:spPr>
          <a:xfrm>
            <a:off x="823477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747" name="Google Shape;747;p62"/>
          <p:cNvSpPr txBox="1"/>
          <p:nvPr/>
        </p:nvSpPr>
        <p:spPr>
          <a:xfrm>
            <a:off x="2884350" y="2842025"/>
            <a:ext cx="710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  =</a:t>
            </a:r>
            <a:endParaRPr/>
          </a:p>
        </p:txBody>
      </p:sp>
      <p:sp>
        <p:nvSpPr>
          <p:cNvPr id="748" name="Google Shape;748;p62"/>
          <p:cNvSpPr txBox="1"/>
          <p:nvPr/>
        </p:nvSpPr>
        <p:spPr>
          <a:xfrm>
            <a:off x="8554550" y="280752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b2</a:t>
            </a:r>
            <a:endParaRPr sz="300"/>
          </a:p>
        </p:txBody>
      </p:sp>
      <p:graphicFrame>
        <p:nvGraphicFramePr>
          <p:cNvPr id="749" name="Google Shape;749;p62"/>
          <p:cNvGraphicFramePr/>
          <p:nvPr/>
        </p:nvGraphicFramePr>
        <p:xfrm>
          <a:off x="707700" y="2708200"/>
          <a:ext cx="3000000" cy="3000000"/>
        </p:xfrm>
        <a:graphic>
          <a:graphicData uri="http://schemas.openxmlformats.org/drawingml/2006/table">
            <a:tbl>
              <a:tblPr>
                <a:noFill/>
                <a:tableStyleId>{CE5C4C17-4273-4002-AB28-F7D4568618FA}</a:tableStyleId>
              </a:tblPr>
              <a:tblGrid>
                <a:gridCol w="491675"/>
              </a:tblGrid>
              <a:tr h="426700">
                <a:tc>
                  <a:txBody>
                    <a:bodyPr/>
                    <a:lstStyle/>
                    <a:p>
                      <a:pPr indent="0" lvl="0" marL="0" rtl="0" algn="l">
                        <a:spcBef>
                          <a:spcPts val="0"/>
                        </a:spcBef>
                        <a:spcAft>
                          <a:spcPts val="0"/>
                        </a:spcAft>
                        <a:buNone/>
                      </a:pPr>
                      <a:r>
                        <a:rPr b="1" lang="fr" sz="600"/>
                        <a:t>features</a:t>
                      </a:r>
                      <a:endParaRPr b="1" sz="600"/>
                    </a:p>
                  </a:txBody>
                  <a:tcPr marT="91425" marB="91425" marR="91425" marL="91425">
                    <a:lnB cap="flat" cmpd="sng" w="9525">
                      <a:solidFill>
                        <a:srgbClr val="FF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fr" sz="1000"/>
                        <a:t> 2</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6</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3</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cxnSp>
        <p:nvCxnSpPr>
          <p:cNvPr id="750" name="Google Shape;750;p62"/>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751" name="Google Shape;751;p62"/>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2. Machine Learning</a:t>
            </a:r>
            <a:endParaRPr b="1" sz="2800">
              <a:solidFill>
                <a:schemeClr val="dk1"/>
              </a:solidFill>
              <a:latin typeface="Exo"/>
              <a:ea typeface="Exo"/>
              <a:cs typeface="Exo"/>
              <a:sym typeface="Ex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5" name="Shape 755"/>
        <p:cNvGrpSpPr/>
        <p:nvPr/>
      </p:nvGrpSpPr>
      <p:grpSpPr>
        <a:xfrm>
          <a:off x="0" y="0"/>
          <a:ext cx="0" cy="0"/>
          <a:chOff x="0" y="0"/>
          <a:chExt cx="0" cy="0"/>
        </a:xfrm>
      </p:grpSpPr>
      <p:sp>
        <p:nvSpPr>
          <p:cNvPr id="756" name="Google Shape;756;p63"/>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3"/>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3"/>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3"/>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0" name="Google Shape;760;p63"/>
          <p:cNvCxnSpPr>
            <a:stCxn id="761" idx="7"/>
            <a:endCxn id="756" idx="2"/>
          </p:cNvCxnSpPr>
          <p:nvPr/>
        </p:nvCxnSpPr>
        <p:spPr>
          <a:xfrm flipH="1" rot="10800000">
            <a:off x="1333863" y="2235462"/>
            <a:ext cx="1050000" cy="1029900"/>
          </a:xfrm>
          <a:prstGeom prst="straightConnector1">
            <a:avLst/>
          </a:prstGeom>
          <a:noFill/>
          <a:ln cap="flat" cmpd="sng" w="9525">
            <a:solidFill>
              <a:schemeClr val="dk2"/>
            </a:solidFill>
            <a:prstDash val="solid"/>
            <a:round/>
            <a:headEnd len="med" w="med" type="none"/>
            <a:tailEnd len="med" w="med" type="triangle"/>
          </a:ln>
        </p:spPr>
      </p:cxnSp>
      <p:sp>
        <p:nvSpPr>
          <p:cNvPr id="761" name="Google Shape;761;p63"/>
          <p:cNvSpPr/>
          <p:nvPr/>
        </p:nvSpPr>
        <p:spPr>
          <a:xfrm>
            <a:off x="1325925" y="3264000"/>
            <a:ext cx="9300" cy="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3"/>
          <p:cNvSpPr/>
          <p:nvPr/>
        </p:nvSpPr>
        <p:spPr>
          <a:xfrm>
            <a:off x="1325925" y="3645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3"/>
          <p:cNvSpPr/>
          <p:nvPr/>
        </p:nvSpPr>
        <p:spPr>
          <a:xfrm>
            <a:off x="1325925" y="4026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4" name="Google Shape;764;p63"/>
          <p:cNvCxnSpPr>
            <a:stCxn id="761" idx="0"/>
            <a:endCxn id="757" idx="2"/>
          </p:cNvCxnSpPr>
          <p:nvPr/>
        </p:nvCxnSpPr>
        <p:spPr>
          <a:xfrm flipH="1" rot="10800000">
            <a:off x="1330575" y="3030600"/>
            <a:ext cx="1053300" cy="233400"/>
          </a:xfrm>
          <a:prstGeom prst="straightConnector1">
            <a:avLst/>
          </a:prstGeom>
          <a:noFill/>
          <a:ln cap="flat" cmpd="sng" w="9525">
            <a:solidFill>
              <a:schemeClr val="dk2"/>
            </a:solidFill>
            <a:prstDash val="solid"/>
            <a:round/>
            <a:headEnd len="med" w="med" type="none"/>
            <a:tailEnd len="med" w="med" type="triangle"/>
          </a:ln>
        </p:spPr>
      </p:cxnSp>
      <p:cxnSp>
        <p:nvCxnSpPr>
          <p:cNvPr id="765" name="Google Shape;765;p63"/>
          <p:cNvCxnSpPr>
            <a:stCxn id="761" idx="6"/>
            <a:endCxn id="758" idx="2"/>
          </p:cNvCxnSpPr>
          <p:nvPr/>
        </p:nvCxnSpPr>
        <p:spPr>
          <a:xfrm>
            <a:off x="1335225" y="3268650"/>
            <a:ext cx="1048500" cy="557400"/>
          </a:xfrm>
          <a:prstGeom prst="straightConnector1">
            <a:avLst/>
          </a:prstGeom>
          <a:noFill/>
          <a:ln cap="flat" cmpd="sng" w="9525">
            <a:solidFill>
              <a:schemeClr val="dk2"/>
            </a:solidFill>
            <a:prstDash val="solid"/>
            <a:round/>
            <a:headEnd len="med" w="med" type="none"/>
            <a:tailEnd len="med" w="med" type="triangle"/>
          </a:ln>
        </p:spPr>
      </p:cxnSp>
      <p:cxnSp>
        <p:nvCxnSpPr>
          <p:cNvPr id="766" name="Google Shape;766;p63"/>
          <p:cNvCxnSpPr>
            <a:stCxn id="761" idx="5"/>
            <a:endCxn id="759" idx="2"/>
          </p:cNvCxnSpPr>
          <p:nvPr/>
        </p:nvCxnSpPr>
        <p:spPr>
          <a:xfrm>
            <a:off x="1333863" y="3271938"/>
            <a:ext cx="1050000" cy="1349400"/>
          </a:xfrm>
          <a:prstGeom prst="straightConnector1">
            <a:avLst/>
          </a:prstGeom>
          <a:noFill/>
          <a:ln cap="flat" cmpd="sng" w="9525">
            <a:solidFill>
              <a:schemeClr val="dk2"/>
            </a:solidFill>
            <a:prstDash val="solid"/>
            <a:round/>
            <a:headEnd len="med" w="med" type="none"/>
            <a:tailEnd len="med" w="med" type="triangle"/>
          </a:ln>
        </p:spPr>
      </p:cxnSp>
      <p:cxnSp>
        <p:nvCxnSpPr>
          <p:cNvPr id="767" name="Google Shape;767;p63"/>
          <p:cNvCxnSpPr>
            <a:stCxn id="762" idx="0"/>
            <a:endCxn id="756" idx="2"/>
          </p:cNvCxnSpPr>
          <p:nvPr/>
        </p:nvCxnSpPr>
        <p:spPr>
          <a:xfrm flipH="1" rot="10800000">
            <a:off x="1329825" y="2235300"/>
            <a:ext cx="1053900" cy="1409700"/>
          </a:xfrm>
          <a:prstGeom prst="straightConnector1">
            <a:avLst/>
          </a:prstGeom>
          <a:noFill/>
          <a:ln cap="flat" cmpd="sng" w="9525">
            <a:solidFill>
              <a:schemeClr val="dk2"/>
            </a:solidFill>
            <a:prstDash val="solid"/>
            <a:round/>
            <a:headEnd len="med" w="med" type="none"/>
            <a:tailEnd len="med" w="med" type="triangle"/>
          </a:ln>
        </p:spPr>
      </p:cxnSp>
      <p:cxnSp>
        <p:nvCxnSpPr>
          <p:cNvPr id="768" name="Google Shape;768;p63"/>
          <p:cNvCxnSpPr>
            <a:stCxn id="762" idx="0"/>
            <a:endCxn id="757" idx="2"/>
          </p:cNvCxnSpPr>
          <p:nvPr/>
        </p:nvCxnSpPr>
        <p:spPr>
          <a:xfrm flipH="1" rot="10800000">
            <a:off x="1329825" y="3030600"/>
            <a:ext cx="1053900" cy="614400"/>
          </a:xfrm>
          <a:prstGeom prst="straightConnector1">
            <a:avLst/>
          </a:prstGeom>
          <a:noFill/>
          <a:ln cap="flat" cmpd="sng" w="9525">
            <a:solidFill>
              <a:schemeClr val="dk2"/>
            </a:solidFill>
            <a:prstDash val="solid"/>
            <a:round/>
            <a:headEnd len="med" w="med" type="none"/>
            <a:tailEnd len="med" w="med" type="triangle"/>
          </a:ln>
        </p:spPr>
      </p:cxnSp>
      <p:cxnSp>
        <p:nvCxnSpPr>
          <p:cNvPr id="769" name="Google Shape;769;p63"/>
          <p:cNvCxnSpPr>
            <a:stCxn id="762" idx="5"/>
            <a:endCxn id="758" idx="2"/>
          </p:cNvCxnSpPr>
          <p:nvPr/>
        </p:nvCxnSpPr>
        <p:spPr>
          <a:xfrm>
            <a:off x="1332583" y="3651658"/>
            <a:ext cx="1051200" cy="174300"/>
          </a:xfrm>
          <a:prstGeom prst="straightConnector1">
            <a:avLst/>
          </a:prstGeom>
          <a:noFill/>
          <a:ln cap="flat" cmpd="sng" w="9525">
            <a:solidFill>
              <a:schemeClr val="dk2"/>
            </a:solidFill>
            <a:prstDash val="solid"/>
            <a:round/>
            <a:headEnd len="med" w="med" type="none"/>
            <a:tailEnd len="med" w="med" type="triangle"/>
          </a:ln>
        </p:spPr>
      </p:cxnSp>
      <p:cxnSp>
        <p:nvCxnSpPr>
          <p:cNvPr id="770" name="Google Shape;770;p63"/>
          <p:cNvCxnSpPr>
            <a:stCxn id="762" idx="4"/>
            <a:endCxn id="759" idx="2"/>
          </p:cNvCxnSpPr>
          <p:nvPr/>
        </p:nvCxnSpPr>
        <p:spPr>
          <a:xfrm>
            <a:off x="1329825" y="3652800"/>
            <a:ext cx="1053900" cy="968700"/>
          </a:xfrm>
          <a:prstGeom prst="straightConnector1">
            <a:avLst/>
          </a:prstGeom>
          <a:noFill/>
          <a:ln cap="flat" cmpd="sng" w="9525">
            <a:solidFill>
              <a:schemeClr val="dk2"/>
            </a:solidFill>
            <a:prstDash val="solid"/>
            <a:round/>
            <a:headEnd len="med" w="med" type="none"/>
            <a:tailEnd len="med" w="med" type="triangle"/>
          </a:ln>
        </p:spPr>
      </p:cxnSp>
      <p:cxnSp>
        <p:nvCxnSpPr>
          <p:cNvPr id="771" name="Google Shape;771;p63"/>
          <p:cNvCxnSpPr>
            <a:stCxn id="763" idx="1"/>
            <a:endCxn id="756" idx="2"/>
          </p:cNvCxnSpPr>
          <p:nvPr/>
        </p:nvCxnSpPr>
        <p:spPr>
          <a:xfrm flipH="1" rot="10800000">
            <a:off x="1327067" y="2235542"/>
            <a:ext cx="1056600" cy="1791600"/>
          </a:xfrm>
          <a:prstGeom prst="straightConnector1">
            <a:avLst/>
          </a:prstGeom>
          <a:noFill/>
          <a:ln cap="flat" cmpd="sng" w="9525">
            <a:solidFill>
              <a:schemeClr val="dk2"/>
            </a:solidFill>
            <a:prstDash val="solid"/>
            <a:round/>
            <a:headEnd len="med" w="med" type="none"/>
            <a:tailEnd len="med" w="med" type="triangle"/>
          </a:ln>
        </p:spPr>
      </p:cxnSp>
      <p:cxnSp>
        <p:nvCxnSpPr>
          <p:cNvPr id="772" name="Google Shape;772;p63"/>
          <p:cNvCxnSpPr/>
          <p:nvPr/>
        </p:nvCxnSpPr>
        <p:spPr>
          <a:xfrm flipH="1" rot="10800000">
            <a:off x="1330575" y="3021900"/>
            <a:ext cx="1057800" cy="1011900"/>
          </a:xfrm>
          <a:prstGeom prst="straightConnector1">
            <a:avLst/>
          </a:prstGeom>
          <a:noFill/>
          <a:ln cap="flat" cmpd="sng" w="9525">
            <a:solidFill>
              <a:schemeClr val="dk2"/>
            </a:solidFill>
            <a:prstDash val="solid"/>
            <a:round/>
            <a:headEnd len="med" w="med" type="none"/>
            <a:tailEnd len="med" w="med" type="triangle"/>
          </a:ln>
        </p:spPr>
      </p:cxnSp>
      <p:cxnSp>
        <p:nvCxnSpPr>
          <p:cNvPr id="773" name="Google Shape;773;p63"/>
          <p:cNvCxnSpPr>
            <a:stCxn id="763" idx="5"/>
            <a:endCxn id="758" idx="2"/>
          </p:cNvCxnSpPr>
          <p:nvPr/>
        </p:nvCxnSpPr>
        <p:spPr>
          <a:xfrm flipH="1" rot="10800000">
            <a:off x="1332583" y="3825958"/>
            <a:ext cx="1051200" cy="206700"/>
          </a:xfrm>
          <a:prstGeom prst="straightConnector1">
            <a:avLst/>
          </a:prstGeom>
          <a:noFill/>
          <a:ln cap="flat" cmpd="sng" w="9525">
            <a:solidFill>
              <a:schemeClr val="dk2"/>
            </a:solidFill>
            <a:prstDash val="solid"/>
            <a:round/>
            <a:headEnd len="med" w="med" type="none"/>
            <a:tailEnd len="med" w="med" type="triangle"/>
          </a:ln>
        </p:spPr>
      </p:cxnSp>
      <p:cxnSp>
        <p:nvCxnSpPr>
          <p:cNvPr id="774" name="Google Shape;774;p63"/>
          <p:cNvCxnSpPr>
            <a:stCxn id="763" idx="4"/>
            <a:endCxn id="759" idx="2"/>
          </p:cNvCxnSpPr>
          <p:nvPr/>
        </p:nvCxnSpPr>
        <p:spPr>
          <a:xfrm>
            <a:off x="1329825" y="4033800"/>
            <a:ext cx="1053900" cy="587700"/>
          </a:xfrm>
          <a:prstGeom prst="straightConnector1">
            <a:avLst/>
          </a:prstGeom>
          <a:noFill/>
          <a:ln cap="flat" cmpd="sng" w="9525">
            <a:solidFill>
              <a:schemeClr val="dk2"/>
            </a:solidFill>
            <a:prstDash val="solid"/>
            <a:round/>
            <a:headEnd len="med" w="med" type="none"/>
            <a:tailEnd len="med" w="med" type="triangle"/>
          </a:ln>
        </p:spPr>
      </p:cxnSp>
      <p:sp>
        <p:nvSpPr>
          <p:cNvPr id="775" name="Google Shape;775;p63"/>
          <p:cNvSpPr txBox="1"/>
          <p:nvPr/>
        </p:nvSpPr>
        <p:spPr>
          <a:xfrm>
            <a:off x="1391525" y="1372550"/>
            <a:ext cx="252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rPr>
              <a:t>Input</a:t>
            </a:r>
            <a:endParaRPr b="1">
              <a:solidFill>
                <a:srgbClr val="FF0000"/>
              </a:solidFill>
            </a:endParaRPr>
          </a:p>
        </p:txBody>
      </p:sp>
      <p:sp>
        <p:nvSpPr>
          <p:cNvPr id="776" name="Google Shape;776;p63"/>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z1</a:t>
            </a:r>
            <a:endParaRPr/>
          </a:p>
        </p:txBody>
      </p:sp>
      <p:sp>
        <p:nvSpPr>
          <p:cNvPr id="777" name="Google Shape;777;p63"/>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z2</a:t>
            </a:r>
            <a:endParaRPr/>
          </a:p>
        </p:txBody>
      </p:sp>
      <p:sp>
        <p:nvSpPr>
          <p:cNvPr id="778" name="Google Shape;778;p63"/>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z3</a:t>
            </a:r>
            <a:endParaRPr/>
          </a:p>
        </p:txBody>
      </p:sp>
      <p:sp>
        <p:nvSpPr>
          <p:cNvPr id="779" name="Google Shape;779;p63"/>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z4</a:t>
            </a:r>
            <a:endParaRPr/>
          </a:p>
        </p:txBody>
      </p:sp>
      <p:graphicFrame>
        <p:nvGraphicFramePr>
          <p:cNvPr id="780" name="Google Shape;780;p63"/>
          <p:cNvGraphicFramePr/>
          <p:nvPr/>
        </p:nvGraphicFramePr>
        <p:xfrm>
          <a:off x="3604000" y="2072463"/>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2</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781" name="Google Shape;781;p63"/>
          <p:cNvGraphicFramePr/>
          <p:nvPr/>
        </p:nvGraphicFramePr>
        <p:xfrm>
          <a:off x="5348313" y="2072463"/>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6</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782" name="Google Shape;782;p63"/>
          <p:cNvGraphicFramePr/>
          <p:nvPr/>
        </p:nvGraphicFramePr>
        <p:xfrm>
          <a:off x="6940250" y="2072463"/>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3</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783" name="Google Shape;783;p63"/>
          <p:cNvSpPr txBox="1"/>
          <p:nvPr/>
        </p:nvSpPr>
        <p:spPr>
          <a:xfrm>
            <a:off x="410782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784" name="Google Shape;784;p63"/>
          <p:cNvSpPr txBox="1"/>
          <p:nvPr/>
        </p:nvSpPr>
        <p:spPr>
          <a:xfrm>
            <a:off x="434480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W1</a:t>
            </a:r>
            <a:endParaRPr sz="300"/>
          </a:p>
        </p:txBody>
      </p:sp>
      <p:sp>
        <p:nvSpPr>
          <p:cNvPr id="785" name="Google Shape;785;p63"/>
          <p:cNvSpPr txBox="1"/>
          <p:nvPr/>
        </p:nvSpPr>
        <p:spPr>
          <a:xfrm>
            <a:off x="491927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786" name="Google Shape;786;p63"/>
          <p:cNvSpPr txBox="1"/>
          <p:nvPr/>
        </p:nvSpPr>
        <p:spPr>
          <a:xfrm>
            <a:off x="5840000"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787" name="Google Shape;787;p63"/>
          <p:cNvSpPr txBox="1"/>
          <p:nvPr/>
        </p:nvSpPr>
        <p:spPr>
          <a:xfrm>
            <a:off x="6076975"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W2</a:t>
            </a:r>
            <a:endParaRPr sz="300"/>
          </a:p>
        </p:txBody>
      </p:sp>
      <p:sp>
        <p:nvSpPr>
          <p:cNvPr id="788" name="Google Shape;788;p63"/>
          <p:cNvSpPr txBox="1"/>
          <p:nvPr/>
        </p:nvSpPr>
        <p:spPr>
          <a:xfrm>
            <a:off x="6651450"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789" name="Google Shape;789;p63"/>
          <p:cNvSpPr txBox="1"/>
          <p:nvPr/>
        </p:nvSpPr>
        <p:spPr>
          <a:xfrm>
            <a:off x="743272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790" name="Google Shape;790;p63"/>
          <p:cNvSpPr txBox="1"/>
          <p:nvPr/>
        </p:nvSpPr>
        <p:spPr>
          <a:xfrm>
            <a:off x="766970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W3</a:t>
            </a:r>
            <a:endParaRPr sz="300"/>
          </a:p>
        </p:txBody>
      </p:sp>
      <p:sp>
        <p:nvSpPr>
          <p:cNvPr id="791" name="Google Shape;791;p63"/>
          <p:cNvSpPr txBox="1"/>
          <p:nvPr/>
        </p:nvSpPr>
        <p:spPr>
          <a:xfrm>
            <a:off x="824417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792" name="Google Shape;792;p63"/>
          <p:cNvSpPr txBox="1"/>
          <p:nvPr/>
        </p:nvSpPr>
        <p:spPr>
          <a:xfrm>
            <a:off x="2893750" y="2066575"/>
            <a:ext cx="710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  =</a:t>
            </a:r>
            <a:endParaRPr/>
          </a:p>
        </p:txBody>
      </p:sp>
      <p:sp>
        <p:nvSpPr>
          <p:cNvPr id="793" name="Google Shape;793;p63"/>
          <p:cNvSpPr txBox="1"/>
          <p:nvPr/>
        </p:nvSpPr>
        <p:spPr>
          <a:xfrm>
            <a:off x="856395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b1</a:t>
            </a:r>
            <a:endParaRPr sz="300"/>
          </a:p>
        </p:txBody>
      </p:sp>
      <p:graphicFrame>
        <p:nvGraphicFramePr>
          <p:cNvPr id="794" name="Google Shape;794;p63"/>
          <p:cNvGraphicFramePr/>
          <p:nvPr/>
        </p:nvGraphicFramePr>
        <p:xfrm>
          <a:off x="3594600" y="2847913"/>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2</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795" name="Google Shape;795;p63"/>
          <p:cNvGraphicFramePr/>
          <p:nvPr/>
        </p:nvGraphicFramePr>
        <p:xfrm>
          <a:off x="5338913" y="2847913"/>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6</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796" name="Google Shape;796;p63"/>
          <p:cNvGraphicFramePr/>
          <p:nvPr/>
        </p:nvGraphicFramePr>
        <p:xfrm>
          <a:off x="6930850" y="2847913"/>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3</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797" name="Google Shape;797;p63"/>
          <p:cNvSpPr txBox="1"/>
          <p:nvPr/>
        </p:nvSpPr>
        <p:spPr>
          <a:xfrm>
            <a:off x="409842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798" name="Google Shape;798;p63"/>
          <p:cNvSpPr txBox="1"/>
          <p:nvPr/>
        </p:nvSpPr>
        <p:spPr>
          <a:xfrm>
            <a:off x="4335400" y="280752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W’1</a:t>
            </a:r>
            <a:endParaRPr sz="300"/>
          </a:p>
        </p:txBody>
      </p:sp>
      <p:sp>
        <p:nvSpPr>
          <p:cNvPr id="799" name="Google Shape;799;p63"/>
          <p:cNvSpPr txBox="1"/>
          <p:nvPr/>
        </p:nvSpPr>
        <p:spPr>
          <a:xfrm>
            <a:off x="490987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00" name="Google Shape;800;p63"/>
          <p:cNvSpPr txBox="1"/>
          <p:nvPr/>
        </p:nvSpPr>
        <p:spPr>
          <a:xfrm>
            <a:off x="5830600"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801" name="Google Shape;801;p63"/>
          <p:cNvSpPr txBox="1"/>
          <p:nvPr/>
        </p:nvSpPr>
        <p:spPr>
          <a:xfrm>
            <a:off x="6067575" y="2807525"/>
            <a:ext cx="63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W’2</a:t>
            </a:r>
            <a:endParaRPr sz="300"/>
          </a:p>
        </p:txBody>
      </p:sp>
      <p:sp>
        <p:nvSpPr>
          <p:cNvPr id="802" name="Google Shape;802;p63"/>
          <p:cNvSpPr txBox="1"/>
          <p:nvPr/>
        </p:nvSpPr>
        <p:spPr>
          <a:xfrm>
            <a:off x="6642050"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03" name="Google Shape;803;p63"/>
          <p:cNvSpPr txBox="1"/>
          <p:nvPr/>
        </p:nvSpPr>
        <p:spPr>
          <a:xfrm>
            <a:off x="742332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804" name="Google Shape;804;p63"/>
          <p:cNvSpPr txBox="1"/>
          <p:nvPr/>
        </p:nvSpPr>
        <p:spPr>
          <a:xfrm>
            <a:off x="7660300" y="2807525"/>
            <a:ext cx="583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W’3</a:t>
            </a:r>
            <a:endParaRPr sz="300"/>
          </a:p>
        </p:txBody>
      </p:sp>
      <p:sp>
        <p:nvSpPr>
          <p:cNvPr id="805" name="Google Shape;805;p63"/>
          <p:cNvSpPr txBox="1"/>
          <p:nvPr/>
        </p:nvSpPr>
        <p:spPr>
          <a:xfrm>
            <a:off x="823477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06" name="Google Shape;806;p63"/>
          <p:cNvSpPr txBox="1"/>
          <p:nvPr/>
        </p:nvSpPr>
        <p:spPr>
          <a:xfrm>
            <a:off x="2884350" y="2842025"/>
            <a:ext cx="710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  =</a:t>
            </a:r>
            <a:endParaRPr/>
          </a:p>
        </p:txBody>
      </p:sp>
      <p:sp>
        <p:nvSpPr>
          <p:cNvPr id="807" name="Google Shape;807;p63"/>
          <p:cNvSpPr txBox="1"/>
          <p:nvPr/>
        </p:nvSpPr>
        <p:spPr>
          <a:xfrm>
            <a:off x="8554550" y="280752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b2</a:t>
            </a:r>
            <a:endParaRPr sz="300"/>
          </a:p>
        </p:txBody>
      </p:sp>
      <p:graphicFrame>
        <p:nvGraphicFramePr>
          <p:cNvPr id="808" name="Google Shape;808;p63"/>
          <p:cNvGraphicFramePr/>
          <p:nvPr/>
        </p:nvGraphicFramePr>
        <p:xfrm>
          <a:off x="3587800" y="3643238"/>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2</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809" name="Google Shape;809;p63"/>
          <p:cNvGraphicFramePr/>
          <p:nvPr/>
        </p:nvGraphicFramePr>
        <p:xfrm>
          <a:off x="5332113" y="3643238"/>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6</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810" name="Google Shape;810;p63"/>
          <p:cNvGraphicFramePr/>
          <p:nvPr/>
        </p:nvGraphicFramePr>
        <p:xfrm>
          <a:off x="6924050" y="3643238"/>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3</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811" name="Google Shape;811;p63"/>
          <p:cNvSpPr txBox="1"/>
          <p:nvPr/>
        </p:nvSpPr>
        <p:spPr>
          <a:xfrm>
            <a:off x="4091625" y="36874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812" name="Google Shape;812;p63"/>
          <p:cNvSpPr txBox="1"/>
          <p:nvPr/>
        </p:nvSpPr>
        <p:spPr>
          <a:xfrm>
            <a:off x="4328600" y="3602850"/>
            <a:ext cx="63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W’’1</a:t>
            </a:r>
            <a:endParaRPr sz="300"/>
          </a:p>
        </p:txBody>
      </p:sp>
      <p:sp>
        <p:nvSpPr>
          <p:cNvPr id="813" name="Google Shape;813;p63"/>
          <p:cNvSpPr txBox="1"/>
          <p:nvPr/>
        </p:nvSpPr>
        <p:spPr>
          <a:xfrm>
            <a:off x="4903075" y="36874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14" name="Google Shape;814;p63"/>
          <p:cNvSpPr txBox="1"/>
          <p:nvPr/>
        </p:nvSpPr>
        <p:spPr>
          <a:xfrm>
            <a:off x="5823800" y="36874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815" name="Google Shape;815;p63"/>
          <p:cNvSpPr txBox="1"/>
          <p:nvPr/>
        </p:nvSpPr>
        <p:spPr>
          <a:xfrm>
            <a:off x="6060775" y="3602850"/>
            <a:ext cx="63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W’’2</a:t>
            </a:r>
            <a:endParaRPr sz="300"/>
          </a:p>
        </p:txBody>
      </p:sp>
      <p:sp>
        <p:nvSpPr>
          <p:cNvPr id="816" name="Google Shape;816;p63"/>
          <p:cNvSpPr txBox="1"/>
          <p:nvPr/>
        </p:nvSpPr>
        <p:spPr>
          <a:xfrm>
            <a:off x="6635250" y="36874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17" name="Google Shape;817;p63"/>
          <p:cNvSpPr txBox="1"/>
          <p:nvPr/>
        </p:nvSpPr>
        <p:spPr>
          <a:xfrm>
            <a:off x="7416525" y="36874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818" name="Google Shape;818;p63"/>
          <p:cNvSpPr txBox="1"/>
          <p:nvPr/>
        </p:nvSpPr>
        <p:spPr>
          <a:xfrm>
            <a:off x="7653500" y="3602850"/>
            <a:ext cx="63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W’’3</a:t>
            </a:r>
            <a:endParaRPr sz="300"/>
          </a:p>
        </p:txBody>
      </p:sp>
      <p:sp>
        <p:nvSpPr>
          <p:cNvPr id="819" name="Google Shape;819;p63"/>
          <p:cNvSpPr txBox="1"/>
          <p:nvPr/>
        </p:nvSpPr>
        <p:spPr>
          <a:xfrm>
            <a:off x="8227975" y="36874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20" name="Google Shape;820;p63"/>
          <p:cNvSpPr txBox="1"/>
          <p:nvPr/>
        </p:nvSpPr>
        <p:spPr>
          <a:xfrm>
            <a:off x="2877550" y="3637350"/>
            <a:ext cx="710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  =</a:t>
            </a:r>
            <a:endParaRPr/>
          </a:p>
        </p:txBody>
      </p:sp>
      <p:sp>
        <p:nvSpPr>
          <p:cNvPr id="821" name="Google Shape;821;p63"/>
          <p:cNvSpPr txBox="1"/>
          <p:nvPr/>
        </p:nvSpPr>
        <p:spPr>
          <a:xfrm>
            <a:off x="8547750" y="3602850"/>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b3</a:t>
            </a:r>
            <a:endParaRPr sz="300"/>
          </a:p>
        </p:txBody>
      </p:sp>
      <p:graphicFrame>
        <p:nvGraphicFramePr>
          <p:cNvPr id="822" name="Google Shape;822;p63"/>
          <p:cNvGraphicFramePr/>
          <p:nvPr/>
        </p:nvGraphicFramePr>
        <p:xfrm>
          <a:off x="3571600" y="4442463"/>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2</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823" name="Google Shape;823;p63"/>
          <p:cNvGraphicFramePr/>
          <p:nvPr/>
        </p:nvGraphicFramePr>
        <p:xfrm>
          <a:off x="5315913" y="4442463"/>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6</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824" name="Google Shape;824;p63"/>
          <p:cNvGraphicFramePr/>
          <p:nvPr/>
        </p:nvGraphicFramePr>
        <p:xfrm>
          <a:off x="6907850" y="4442463"/>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3</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825" name="Google Shape;825;p63"/>
          <p:cNvSpPr txBox="1"/>
          <p:nvPr/>
        </p:nvSpPr>
        <p:spPr>
          <a:xfrm>
            <a:off x="4075425" y="448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826" name="Google Shape;826;p63"/>
          <p:cNvSpPr txBox="1"/>
          <p:nvPr/>
        </p:nvSpPr>
        <p:spPr>
          <a:xfrm>
            <a:off x="4312400" y="4402075"/>
            <a:ext cx="63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W’’’1</a:t>
            </a:r>
            <a:endParaRPr sz="300"/>
          </a:p>
        </p:txBody>
      </p:sp>
      <p:sp>
        <p:nvSpPr>
          <p:cNvPr id="827" name="Google Shape;827;p63"/>
          <p:cNvSpPr txBox="1"/>
          <p:nvPr/>
        </p:nvSpPr>
        <p:spPr>
          <a:xfrm>
            <a:off x="4886875" y="448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28" name="Google Shape;828;p63"/>
          <p:cNvSpPr txBox="1"/>
          <p:nvPr/>
        </p:nvSpPr>
        <p:spPr>
          <a:xfrm>
            <a:off x="5807600" y="448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829" name="Google Shape;829;p63"/>
          <p:cNvSpPr txBox="1"/>
          <p:nvPr/>
        </p:nvSpPr>
        <p:spPr>
          <a:xfrm>
            <a:off x="6044575" y="4402075"/>
            <a:ext cx="710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W’’’2</a:t>
            </a:r>
            <a:endParaRPr sz="300"/>
          </a:p>
        </p:txBody>
      </p:sp>
      <p:sp>
        <p:nvSpPr>
          <p:cNvPr id="830" name="Google Shape;830;p63"/>
          <p:cNvSpPr txBox="1"/>
          <p:nvPr/>
        </p:nvSpPr>
        <p:spPr>
          <a:xfrm>
            <a:off x="6619050" y="448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31" name="Google Shape;831;p63"/>
          <p:cNvSpPr txBox="1"/>
          <p:nvPr/>
        </p:nvSpPr>
        <p:spPr>
          <a:xfrm>
            <a:off x="7400325" y="448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832" name="Google Shape;832;p63"/>
          <p:cNvSpPr txBox="1"/>
          <p:nvPr/>
        </p:nvSpPr>
        <p:spPr>
          <a:xfrm>
            <a:off x="7637300" y="4402075"/>
            <a:ext cx="710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W’’’3</a:t>
            </a:r>
            <a:endParaRPr sz="300"/>
          </a:p>
        </p:txBody>
      </p:sp>
      <p:sp>
        <p:nvSpPr>
          <p:cNvPr id="833" name="Google Shape;833;p63"/>
          <p:cNvSpPr txBox="1"/>
          <p:nvPr/>
        </p:nvSpPr>
        <p:spPr>
          <a:xfrm>
            <a:off x="8211775" y="448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34" name="Google Shape;834;p63"/>
          <p:cNvSpPr txBox="1"/>
          <p:nvPr/>
        </p:nvSpPr>
        <p:spPr>
          <a:xfrm>
            <a:off x="2861350" y="4436575"/>
            <a:ext cx="710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  =</a:t>
            </a:r>
            <a:endParaRPr/>
          </a:p>
        </p:txBody>
      </p:sp>
      <p:sp>
        <p:nvSpPr>
          <p:cNvPr id="835" name="Google Shape;835;p63"/>
          <p:cNvSpPr txBox="1"/>
          <p:nvPr/>
        </p:nvSpPr>
        <p:spPr>
          <a:xfrm>
            <a:off x="8531550" y="440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b4</a:t>
            </a:r>
            <a:endParaRPr sz="300"/>
          </a:p>
        </p:txBody>
      </p:sp>
      <p:graphicFrame>
        <p:nvGraphicFramePr>
          <p:cNvPr id="836" name="Google Shape;836;p63"/>
          <p:cNvGraphicFramePr/>
          <p:nvPr/>
        </p:nvGraphicFramePr>
        <p:xfrm>
          <a:off x="707700" y="2708200"/>
          <a:ext cx="3000000" cy="3000000"/>
        </p:xfrm>
        <a:graphic>
          <a:graphicData uri="http://schemas.openxmlformats.org/drawingml/2006/table">
            <a:tbl>
              <a:tblPr>
                <a:noFill/>
                <a:tableStyleId>{CE5C4C17-4273-4002-AB28-F7D4568618FA}</a:tableStyleId>
              </a:tblPr>
              <a:tblGrid>
                <a:gridCol w="491675"/>
              </a:tblGrid>
              <a:tr h="426700">
                <a:tc>
                  <a:txBody>
                    <a:bodyPr/>
                    <a:lstStyle/>
                    <a:p>
                      <a:pPr indent="0" lvl="0" marL="0" rtl="0" algn="l">
                        <a:spcBef>
                          <a:spcPts val="0"/>
                        </a:spcBef>
                        <a:spcAft>
                          <a:spcPts val="0"/>
                        </a:spcAft>
                        <a:buNone/>
                      </a:pPr>
                      <a:r>
                        <a:rPr b="1" lang="fr" sz="600"/>
                        <a:t>features</a:t>
                      </a:r>
                      <a:endParaRPr b="1" sz="600"/>
                    </a:p>
                  </a:txBody>
                  <a:tcPr marT="91425" marB="91425" marR="91425" marL="91425">
                    <a:lnB cap="flat" cmpd="sng" w="9525">
                      <a:solidFill>
                        <a:srgbClr val="FF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fr" sz="1000"/>
                        <a:t> 2</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6</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3</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837" name="Google Shape;837;p63"/>
          <p:cNvSpPr/>
          <p:nvPr/>
        </p:nvSpPr>
        <p:spPr>
          <a:xfrm>
            <a:off x="555125" y="781250"/>
            <a:ext cx="7365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Entrainement d’un algorithme pour le financement d’un prêt bancaire</a:t>
            </a:r>
            <a:endParaRPr b="1" sz="1600">
              <a:solidFill>
                <a:srgbClr val="FFFFFF"/>
              </a:solidFill>
            </a:endParaRPr>
          </a:p>
        </p:txBody>
      </p:sp>
      <p:cxnSp>
        <p:nvCxnSpPr>
          <p:cNvPr id="838" name="Google Shape;838;p63"/>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839" name="Google Shape;839;p63"/>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2. Machine Learning</a:t>
            </a:r>
            <a:endParaRPr b="1" sz="2800">
              <a:solidFill>
                <a:schemeClr val="dk1"/>
              </a:solidFill>
              <a:latin typeface="Exo"/>
              <a:ea typeface="Exo"/>
              <a:cs typeface="Exo"/>
              <a:sym typeface="Ex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3" name="Shape 843"/>
        <p:cNvGrpSpPr/>
        <p:nvPr/>
      </p:nvGrpSpPr>
      <p:grpSpPr>
        <a:xfrm>
          <a:off x="0" y="0"/>
          <a:ext cx="0" cy="0"/>
          <a:chOff x="0" y="0"/>
          <a:chExt cx="0" cy="0"/>
        </a:xfrm>
      </p:grpSpPr>
      <p:sp>
        <p:nvSpPr>
          <p:cNvPr id="844" name="Google Shape;844;p64"/>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4"/>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4"/>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4"/>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8" name="Google Shape;848;p64"/>
          <p:cNvCxnSpPr>
            <a:stCxn id="849" idx="7"/>
            <a:endCxn id="844" idx="2"/>
          </p:cNvCxnSpPr>
          <p:nvPr/>
        </p:nvCxnSpPr>
        <p:spPr>
          <a:xfrm flipH="1" rot="10800000">
            <a:off x="1333863" y="2235462"/>
            <a:ext cx="1050000" cy="1029900"/>
          </a:xfrm>
          <a:prstGeom prst="straightConnector1">
            <a:avLst/>
          </a:prstGeom>
          <a:noFill/>
          <a:ln cap="flat" cmpd="sng" w="9525">
            <a:solidFill>
              <a:schemeClr val="dk2"/>
            </a:solidFill>
            <a:prstDash val="solid"/>
            <a:round/>
            <a:headEnd len="med" w="med" type="none"/>
            <a:tailEnd len="med" w="med" type="triangle"/>
          </a:ln>
        </p:spPr>
      </p:cxnSp>
      <p:sp>
        <p:nvSpPr>
          <p:cNvPr id="849" name="Google Shape;849;p64"/>
          <p:cNvSpPr/>
          <p:nvPr/>
        </p:nvSpPr>
        <p:spPr>
          <a:xfrm>
            <a:off x="1325925" y="3264000"/>
            <a:ext cx="9300" cy="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4"/>
          <p:cNvSpPr/>
          <p:nvPr/>
        </p:nvSpPr>
        <p:spPr>
          <a:xfrm>
            <a:off x="1325925" y="3645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4"/>
          <p:cNvSpPr/>
          <p:nvPr/>
        </p:nvSpPr>
        <p:spPr>
          <a:xfrm>
            <a:off x="1325925" y="4026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2" name="Google Shape;852;p64"/>
          <p:cNvCxnSpPr>
            <a:stCxn id="849" idx="0"/>
            <a:endCxn id="845" idx="2"/>
          </p:cNvCxnSpPr>
          <p:nvPr/>
        </p:nvCxnSpPr>
        <p:spPr>
          <a:xfrm flipH="1" rot="10800000">
            <a:off x="1330575" y="3030600"/>
            <a:ext cx="1053300" cy="233400"/>
          </a:xfrm>
          <a:prstGeom prst="straightConnector1">
            <a:avLst/>
          </a:prstGeom>
          <a:noFill/>
          <a:ln cap="flat" cmpd="sng" w="9525">
            <a:solidFill>
              <a:schemeClr val="dk2"/>
            </a:solidFill>
            <a:prstDash val="solid"/>
            <a:round/>
            <a:headEnd len="med" w="med" type="none"/>
            <a:tailEnd len="med" w="med" type="triangle"/>
          </a:ln>
        </p:spPr>
      </p:cxnSp>
      <p:cxnSp>
        <p:nvCxnSpPr>
          <p:cNvPr id="853" name="Google Shape;853;p64"/>
          <p:cNvCxnSpPr>
            <a:stCxn id="849" idx="6"/>
            <a:endCxn id="846" idx="2"/>
          </p:cNvCxnSpPr>
          <p:nvPr/>
        </p:nvCxnSpPr>
        <p:spPr>
          <a:xfrm>
            <a:off x="1335225" y="3268650"/>
            <a:ext cx="1048500" cy="557400"/>
          </a:xfrm>
          <a:prstGeom prst="straightConnector1">
            <a:avLst/>
          </a:prstGeom>
          <a:noFill/>
          <a:ln cap="flat" cmpd="sng" w="9525">
            <a:solidFill>
              <a:schemeClr val="dk2"/>
            </a:solidFill>
            <a:prstDash val="solid"/>
            <a:round/>
            <a:headEnd len="med" w="med" type="none"/>
            <a:tailEnd len="med" w="med" type="triangle"/>
          </a:ln>
        </p:spPr>
      </p:cxnSp>
      <p:cxnSp>
        <p:nvCxnSpPr>
          <p:cNvPr id="854" name="Google Shape;854;p64"/>
          <p:cNvCxnSpPr>
            <a:stCxn id="849" idx="5"/>
            <a:endCxn id="847" idx="2"/>
          </p:cNvCxnSpPr>
          <p:nvPr/>
        </p:nvCxnSpPr>
        <p:spPr>
          <a:xfrm>
            <a:off x="1333863" y="3271938"/>
            <a:ext cx="1050000" cy="1349400"/>
          </a:xfrm>
          <a:prstGeom prst="straightConnector1">
            <a:avLst/>
          </a:prstGeom>
          <a:noFill/>
          <a:ln cap="flat" cmpd="sng" w="9525">
            <a:solidFill>
              <a:schemeClr val="dk2"/>
            </a:solidFill>
            <a:prstDash val="solid"/>
            <a:round/>
            <a:headEnd len="med" w="med" type="none"/>
            <a:tailEnd len="med" w="med" type="triangle"/>
          </a:ln>
        </p:spPr>
      </p:cxnSp>
      <p:cxnSp>
        <p:nvCxnSpPr>
          <p:cNvPr id="855" name="Google Shape;855;p64"/>
          <p:cNvCxnSpPr>
            <a:stCxn id="850" idx="0"/>
            <a:endCxn id="844" idx="2"/>
          </p:cNvCxnSpPr>
          <p:nvPr/>
        </p:nvCxnSpPr>
        <p:spPr>
          <a:xfrm flipH="1" rot="10800000">
            <a:off x="1329825" y="2235300"/>
            <a:ext cx="1053900" cy="1409700"/>
          </a:xfrm>
          <a:prstGeom prst="straightConnector1">
            <a:avLst/>
          </a:prstGeom>
          <a:noFill/>
          <a:ln cap="flat" cmpd="sng" w="9525">
            <a:solidFill>
              <a:schemeClr val="dk2"/>
            </a:solidFill>
            <a:prstDash val="solid"/>
            <a:round/>
            <a:headEnd len="med" w="med" type="none"/>
            <a:tailEnd len="med" w="med" type="triangle"/>
          </a:ln>
        </p:spPr>
      </p:cxnSp>
      <p:cxnSp>
        <p:nvCxnSpPr>
          <p:cNvPr id="856" name="Google Shape;856;p64"/>
          <p:cNvCxnSpPr>
            <a:stCxn id="850" idx="0"/>
            <a:endCxn id="845" idx="2"/>
          </p:cNvCxnSpPr>
          <p:nvPr/>
        </p:nvCxnSpPr>
        <p:spPr>
          <a:xfrm flipH="1" rot="10800000">
            <a:off x="1329825" y="3030600"/>
            <a:ext cx="1053900" cy="614400"/>
          </a:xfrm>
          <a:prstGeom prst="straightConnector1">
            <a:avLst/>
          </a:prstGeom>
          <a:noFill/>
          <a:ln cap="flat" cmpd="sng" w="9525">
            <a:solidFill>
              <a:schemeClr val="dk2"/>
            </a:solidFill>
            <a:prstDash val="solid"/>
            <a:round/>
            <a:headEnd len="med" w="med" type="none"/>
            <a:tailEnd len="med" w="med" type="triangle"/>
          </a:ln>
        </p:spPr>
      </p:cxnSp>
      <p:cxnSp>
        <p:nvCxnSpPr>
          <p:cNvPr id="857" name="Google Shape;857;p64"/>
          <p:cNvCxnSpPr>
            <a:stCxn id="850" idx="5"/>
            <a:endCxn id="846" idx="2"/>
          </p:cNvCxnSpPr>
          <p:nvPr/>
        </p:nvCxnSpPr>
        <p:spPr>
          <a:xfrm>
            <a:off x="1332583" y="3651658"/>
            <a:ext cx="1051200" cy="174300"/>
          </a:xfrm>
          <a:prstGeom prst="straightConnector1">
            <a:avLst/>
          </a:prstGeom>
          <a:noFill/>
          <a:ln cap="flat" cmpd="sng" w="9525">
            <a:solidFill>
              <a:schemeClr val="dk2"/>
            </a:solidFill>
            <a:prstDash val="solid"/>
            <a:round/>
            <a:headEnd len="med" w="med" type="none"/>
            <a:tailEnd len="med" w="med" type="triangle"/>
          </a:ln>
        </p:spPr>
      </p:cxnSp>
      <p:cxnSp>
        <p:nvCxnSpPr>
          <p:cNvPr id="858" name="Google Shape;858;p64"/>
          <p:cNvCxnSpPr>
            <a:stCxn id="850" idx="4"/>
            <a:endCxn id="847" idx="2"/>
          </p:cNvCxnSpPr>
          <p:nvPr/>
        </p:nvCxnSpPr>
        <p:spPr>
          <a:xfrm>
            <a:off x="1329825" y="3652800"/>
            <a:ext cx="1053900" cy="968700"/>
          </a:xfrm>
          <a:prstGeom prst="straightConnector1">
            <a:avLst/>
          </a:prstGeom>
          <a:noFill/>
          <a:ln cap="flat" cmpd="sng" w="9525">
            <a:solidFill>
              <a:schemeClr val="dk2"/>
            </a:solidFill>
            <a:prstDash val="solid"/>
            <a:round/>
            <a:headEnd len="med" w="med" type="none"/>
            <a:tailEnd len="med" w="med" type="triangle"/>
          </a:ln>
        </p:spPr>
      </p:cxnSp>
      <p:cxnSp>
        <p:nvCxnSpPr>
          <p:cNvPr id="859" name="Google Shape;859;p64"/>
          <p:cNvCxnSpPr>
            <a:stCxn id="851" idx="1"/>
            <a:endCxn id="844" idx="2"/>
          </p:cNvCxnSpPr>
          <p:nvPr/>
        </p:nvCxnSpPr>
        <p:spPr>
          <a:xfrm flipH="1" rot="10800000">
            <a:off x="1327067" y="2235542"/>
            <a:ext cx="1056600" cy="1791600"/>
          </a:xfrm>
          <a:prstGeom prst="straightConnector1">
            <a:avLst/>
          </a:prstGeom>
          <a:noFill/>
          <a:ln cap="flat" cmpd="sng" w="9525">
            <a:solidFill>
              <a:schemeClr val="dk2"/>
            </a:solidFill>
            <a:prstDash val="solid"/>
            <a:round/>
            <a:headEnd len="med" w="med" type="none"/>
            <a:tailEnd len="med" w="med" type="triangle"/>
          </a:ln>
        </p:spPr>
      </p:cxnSp>
      <p:cxnSp>
        <p:nvCxnSpPr>
          <p:cNvPr id="860" name="Google Shape;860;p64"/>
          <p:cNvCxnSpPr/>
          <p:nvPr/>
        </p:nvCxnSpPr>
        <p:spPr>
          <a:xfrm flipH="1" rot="10800000">
            <a:off x="1330575" y="3021900"/>
            <a:ext cx="1057800" cy="1011900"/>
          </a:xfrm>
          <a:prstGeom prst="straightConnector1">
            <a:avLst/>
          </a:prstGeom>
          <a:noFill/>
          <a:ln cap="flat" cmpd="sng" w="9525">
            <a:solidFill>
              <a:schemeClr val="dk2"/>
            </a:solidFill>
            <a:prstDash val="solid"/>
            <a:round/>
            <a:headEnd len="med" w="med" type="none"/>
            <a:tailEnd len="med" w="med" type="triangle"/>
          </a:ln>
        </p:spPr>
      </p:cxnSp>
      <p:cxnSp>
        <p:nvCxnSpPr>
          <p:cNvPr id="861" name="Google Shape;861;p64"/>
          <p:cNvCxnSpPr>
            <a:stCxn id="851" idx="5"/>
            <a:endCxn id="846" idx="2"/>
          </p:cNvCxnSpPr>
          <p:nvPr/>
        </p:nvCxnSpPr>
        <p:spPr>
          <a:xfrm flipH="1" rot="10800000">
            <a:off x="1332583" y="3825958"/>
            <a:ext cx="1051200" cy="206700"/>
          </a:xfrm>
          <a:prstGeom prst="straightConnector1">
            <a:avLst/>
          </a:prstGeom>
          <a:noFill/>
          <a:ln cap="flat" cmpd="sng" w="9525">
            <a:solidFill>
              <a:schemeClr val="dk2"/>
            </a:solidFill>
            <a:prstDash val="solid"/>
            <a:round/>
            <a:headEnd len="med" w="med" type="none"/>
            <a:tailEnd len="med" w="med" type="triangle"/>
          </a:ln>
        </p:spPr>
      </p:cxnSp>
      <p:cxnSp>
        <p:nvCxnSpPr>
          <p:cNvPr id="862" name="Google Shape;862;p64"/>
          <p:cNvCxnSpPr>
            <a:stCxn id="851" idx="4"/>
            <a:endCxn id="847" idx="2"/>
          </p:cNvCxnSpPr>
          <p:nvPr/>
        </p:nvCxnSpPr>
        <p:spPr>
          <a:xfrm>
            <a:off x="1329825" y="4033800"/>
            <a:ext cx="1053900" cy="587700"/>
          </a:xfrm>
          <a:prstGeom prst="straightConnector1">
            <a:avLst/>
          </a:prstGeom>
          <a:noFill/>
          <a:ln cap="flat" cmpd="sng" w="9525">
            <a:solidFill>
              <a:schemeClr val="dk2"/>
            </a:solidFill>
            <a:prstDash val="solid"/>
            <a:round/>
            <a:headEnd len="med" w="med" type="none"/>
            <a:tailEnd len="med" w="med" type="triangle"/>
          </a:ln>
        </p:spPr>
      </p:cxnSp>
      <p:sp>
        <p:nvSpPr>
          <p:cNvPr id="863" name="Google Shape;863;p64"/>
          <p:cNvSpPr/>
          <p:nvPr/>
        </p:nvSpPr>
        <p:spPr>
          <a:xfrm>
            <a:off x="3791775" y="19630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4" name="Google Shape;864;p64"/>
          <p:cNvCxnSpPr>
            <a:stCxn id="844" idx="6"/>
            <a:endCxn id="863" idx="2"/>
          </p:cNvCxnSpPr>
          <p:nvPr/>
        </p:nvCxnSpPr>
        <p:spPr>
          <a:xfrm>
            <a:off x="2928575" y="2235400"/>
            <a:ext cx="863100" cy="0"/>
          </a:xfrm>
          <a:prstGeom prst="straightConnector1">
            <a:avLst/>
          </a:prstGeom>
          <a:noFill/>
          <a:ln cap="flat" cmpd="sng" w="9525">
            <a:solidFill>
              <a:schemeClr val="dk2"/>
            </a:solidFill>
            <a:prstDash val="solid"/>
            <a:round/>
            <a:headEnd len="med" w="med" type="none"/>
            <a:tailEnd len="med" w="med" type="triangle"/>
          </a:ln>
        </p:spPr>
      </p:cxnSp>
      <p:sp>
        <p:nvSpPr>
          <p:cNvPr id="865" name="Google Shape;865;p64"/>
          <p:cNvSpPr txBox="1"/>
          <p:nvPr/>
        </p:nvSpPr>
        <p:spPr>
          <a:xfrm>
            <a:off x="1391525" y="1372550"/>
            <a:ext cx="252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rPr>
              <a:t>Input</a:t>
            </a:r>
            <a:endParaRPr b="1">
              <a:solidFill>
                <a:srgbClr val="FF0000"/>
              </a:solidFill>
            </a:endParaRPr>
          </a:p>
          <a:p>
            <a:pPr indent="0" lvl="0" marL="0" rtl="0" algn="ctr">
              <a:spcBef>
                <a:spcPts val="0"/>
              </a:spcBef>
              <a:spcAft>
                <a:spcPts val="0"/>
              </a:spcAft>
              <a:buNone/>
            </a:pPr>
            <a:r>
              <a:t/>
            </a:r>
            <a:endParaRPr b="1">
              <a:solidFill>
                <a:srgbClr val="FF0000"/>
              </a:solidFill>
            </a:endParaRPr>
          </a:p>
        </p:txBody>
      </p:sp>
      <p:sp>
        <p:nvSpPr>
          <p:cNvPr id="866" name="Google Shape;866;p64"/>
          <p:cNvSpPr txBox="1"/>
          <p:nvPr/>
        </p:nvSpPr>
        <p:spPr>
          <a:xfrm>
            <a:off x="6229225" y="1372550"/>
            <a:ext cx="116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38761D"/>
                </a:solidFill>
              </a:rPr>
              <a:t>Output</a:t>
            </a:r>
            <a:endParaRPr b="1">
              <a:solidFill>
                <a:srgbClr val="38761D"/>
              </a:solidFill>
            </a:endParaRPr>
          </a:p>
        </p:txBody>
      </p:sp>
      <p:sp>
        <p:nvSpPr>
          <p:cNvPr id="867" name="Google Shape;867;p64"/>
          <p:cNvSpPr txBox="1"/>
          <p:nvPr/>
        </p:nvSpPr>
        <p:spPr>
          <a:xfrm>
            <a:off x="3968975" y="1332600"/>
            <a:ext cx="134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1F497D"/>
                </a:solidFill>
              </a:rPr>
              <a:t>Hidden Layer</a:t>
            </a:r>
            <a:endParaRPr b="1">
              <a:solidFill>
                <a:srgbClr val="1F497D"/>
              </a:solidFill>
            </a:endParaRPr>
          </a:p>
        </p:txBody>
      </p:sp>
      <p:sp>
        <p:nvSpPr>
          <p:cNvPr id="868" name="Google Shape;868;p64"/>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z1</a:t>
            </a:r>
            <a:endParaRPr/>
          </a:p>
        </p:txBody>
      </p:sp>
      <p:sp>
        <p:nvSpPr>
          <p:cNvPr id="869" name="Google Shape;869;p64"/>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z2</a:t>
            </a:r>
            <a:endParaRPr/>
          </a:p>
        </p:txBody>
      </p:sp>
      <p:sp>
        <p:nvSpPr>
          <p:cNvPr id="870" name="Google Shape;870;p64"/>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z3</a:t>
            </a:r>
            <a:endParaRPr/>
          </a:p>
        </p:txBody>
      </p:sp>
      <p:sp>
        <p:nvSpPr>
          <p:cNvPr id="871" name="Google Shape;871;p64"/>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z4</a:t>
            </a:r>
            <a:endParaRPr/>
          </a:p>
        </p:txBody>
      </p:sp>
      <p:sp>
        <p:nvSpPr>
          <p:cNvPr id="872" name="Google Shape;872;p64"/>
          <p:cNvSpPr/>
          <p:nvPr/>
        </p:nvSpPr>
        <p:spPr>
          <a:xfrm>
            <a:off x="3791775" y="19630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z’1</a:t>
            </a:r>
            <a:endParaRPr sz="1100"/>
          </a:p>
        </p:txBody>
      </p:sp>
      <p:cxnSp>
        <p:nvCxnSpPr>
          <p:cNvPr id="873" name="Google Shape;873;p64"/>
          <p:cNvCxnSpPr>
            <a:stCxn id="868" idx="6"/>
            <a:endCxn id="872" idx="2"/>
          </p:cNvCxnSpPr>
          <p:nvPr/>
        </p:nvCxnSpPr>
        <p:spPr>
          <a:xfrm>
            <a:off x="2928575" y="223540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874" name="Google Shape;874;p64"/>
          <p:cNvCxnSpPr>
            <a:stCxn id="869" idx="6"/>
            <a:endCxn id="872" idx="2"/>
          </p:cNvCxnSpPr>
          <p:nvPr/>
        </p:nvCxnSpPr>
        <p:spPr>
          <a:xfrm flipH="1" rot="10800000">
            <a:off x="2928575" y="2235425"/>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875" name="Google Shape;875;p64"/>
          <p:cNvCxnSpPr>
            <a:stCxn id="870" idx="6"/>
            <a:endCxn id="872" idx="2"/>
          </p:cNvCxnSpPr>
          <p:nvPr/>
        </p:nvCxnSpPr>
        <p:spPr>
          <a:xfrm flipH="1" rot="10800000">
            <a:off x="2928575" y="2235450"/>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876" name="Google Shape;876;p64"/>
          <p:cNvCxnSpPr>
            <a:stCxn id="871" idx="6"/>
            <a:endCxn id="872" idx="2"/>
          </p:cNvCxnSpPr>
          <p:nvPr/>
        </p:nvCxnSpPr>
        <p:spPr>
          <a:xfrm flipH="1" rot="10800000">
            <a:off x="2928575" y="2235475"/>
            <a:ext cx="863100" cy="2385900"/>
          </a:xfrm>
          <a:prstGeom prst="straightConnector1">
            <a:avLst/>
          </a:prstGeom>
          <a:noFill/>
          <a:ln cap="flat" cmpd="sng" w="9525">
            <a:solidFill>
              <a:schemeClr val="dk2"/>
            </a:solidFill>
            <a:prstDash val="solid"/>
            <a:round/>
            <a:headEnd len="med" w="med" type="none"/>
            <a:tailEnd len="med" w="med" type="triangle"/>
          </a:ln>
        </p:spPr>
      </p:cxnSp>
      <p:sp>
        <p:nvSpPr>
          <p:cNvPr id="877" name="Google Shape;877;p64"/>
          <p:cNvSpPr txBox="1"/>
          <p:nvPr/>
        </p:nvSpPr>
        <p:spPr>
          <a:xfrm>
            <a:off x="4148450" y="1970500"/>
            <a:ext cx="46311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50">
                <a:solidFill>
                  <a:srgbClr val="21212B"/>
                </a:solidFill>
                <a:latin typeface="Times New Roman"/>
                <a:ea typeface="Times New Roman"/>
                <a:cs typeface="Times New Roman"/>
                <a:sym typeface="Times New Roman"/>
              </a:rPr>
              <a:t>  =  </a:t>
            </a:r>
            <a:r>
              <a:rPr b="1" lang="fr" sz="1850">
                <a:solidFill>
                  <a:srgbClr val="DD3333"/>
                </a:solidFill>
                <a:latin typeface="Times New Roman"/>
                <a:ea typeface="Times New Roman"/>
                <a:cs typeface="Times New Roman"/>
                <a:sym typeface="Times New Roman"/>
              </a:rPr>
              <a:t>z1</a:t>
            </a:r>
            <a:r>
              <a:rPr b="1" lang="fr" sz="1850">
                <a:solidFill>
                  <a:srgbClr val="21212B"/>
                </a:solidFill>
                <a:latin typeface="Times New Roman"/>
                <a:ea typeface="Times New Roman"/>
                <a:cs typeface="Times New Roman"/>
                <a:sym typeface="Times New Roman"/>
              </a:rPr>
              <a:t>*</a:t>
            </a:r>
            <a:r>
              <a:rPr b="1" lang="fr" sz="1850">
                <a:solidFill>
                  <a:schemeClr val="accent2"/>
                </a:solidFill>
                <a:latin typeface="Times New Roman"/>
                <a:ea typeface="Times New Roman"/>
                <a:cs typeface="Times New Roman"/>
                <a:sym typeface="Times New Roman"/>
              </a:rPr>
              <a:t>W1</a:t>
            </a:r>
            <a:r>
              <a:rPr lang="fr" sz="1850">
                <a:solidFill>
                  <a:srgbClr val="21212B"/>
                </a:solidFill>
                <a:latin typeface="Times New Roman"/>
                <a:ea typeface="Times New Roman"/>
                <a:cs typeface="Times New Roman"/>
                <a:sym typeface="Times New Roman"/>
              </a:rPr>
              <a:t> +</a:t>
            </a:r>
            <a:r>
              <a:rPr b="1" lang="fr" sz="1850">
                <a:solidFill>
                  <a:srgbClr val="DD3333"/>
                </a:solidFill>
                <a:latin typeface="Times New Roman"/>
                <a:ea typeface="Times New Roman"/>
                <a:cs typeface="Times New Roman"/>
                <a:sym typeface="Times New Roman"/>
              </a:rPr>
              <a:t> z2</a:t>
            </a:r>
            <a:r>
              <a:rPr b="1" lang="fr" sz="1850">
                <a:solidFill>
                  <a:srgbClr val="21212B"/>
                </a:solidFill>
                <a:latin typeface="Times New Roman"/>
                <a:ea typeface="Times New Roman"/>
                <a:cs typeface="Times New Roman"/>
                <a:sym typeface="Times New Roman"/>
              </a:rPr>
              <a:t>*</a:t>
            </a:r>
            <a:r>
              <a:rPr b="1" lang="fr" sz="1850">
                <a:solidFill>
                  <a:schemeClr val="dk1"/>
                </a:solidFill>
                <a:latin typeface="Times New Roman"/>
                <a:ea typeface="Times New Roman"/>
                <a:cs typeface="Times New Roman"/>
                <a:sym typeface="Times New Roman"/>
              </a:rPr>
              <a:t>W2</a:t>
            </a:r>
            <a:r>
              <a:rPr lang="fr" sz="1850">
                <a:solidFill>
                  <a:srgbClr val="21212B"/>
                </a:solidFill>
                <a:latin typeface="Times New Roman"/>
                <a:ea typeface="Times New Roman"/>
                <a:cs typeface="Times New Roman"/>
                <a:sym typeface="Times New Roman"/>
              </a:rPr>
              <a:t> + </a:t>
            </a:r>
            <a:r>
              <a:rPr b="1" lang="fr" sz="1850">
                <a:solidFill>
                  <a:srgbClr val="DD3333"/>
                </a:solidFill>
                <a:latin typeface="Times New Roman"/>
                <a:ea typeface="Times New Roman"/>
                <a:cs typeface="Times New Roman"/>
                <a:sym typeface="Times New Roman"/>
              </a:rPr>
              <a:t>z3</a:t>
            </a:r>
            <a:r>
              <a:rPr b="1" lang="fr" sz="1850">
                <a:solidFill>
                  <a:srgbClr val="21212B"/>
                </a:solidFill>
                <a:latin typeface="Times New Roman"/>
                <a:ea typeface="Times New Roman"/>
                <a:cs typeface="Times New Roman"/>
                <a:sym typeface="Times New Roman"/>
              </a:rPr>
              <a:t>*</a:t>
            </a:r>
            <a:r>
              <a:rPr b="1" lang="fr" sz="1850">
                <a:solidFill>
                  <a:schemeClr val="dk1"/>
                </a:solidFill>
                <a:latin typeface="Times New Roman"/>
                <a:ea typeface="Times New Roman"/>
                <a:cs typeface="Times New Roman"/>
                <a:sym typeface="Times New Roman"/>
              </a:rPr>
              <a:t>W3</a:t>
            </a:r>
            <a:r>
              <a:rPr lang="fr" sz="1800"/>
              <a:t> </a:t>
            </a:r>
            <a:r>
              <a:rPr lang="fr" sz="1850">
                <a:solidFill>
                  <a:srgbClr val="21212B"/>
                </a:solidFill>
                <a:latin typeface="Times New Roman"/>
                <a:ea typeface="Times New Roman"/>
                <a:cs typeface="Times New Roman"/>
                <a:sym typeface="Times New Roman"/>
              </a:rPr>
              <a:t>+ </a:t>
            </a:r>
            <a:r>
              <a:rPr b="1" lang="fr" sz="1850">
                <a:solidFill>
                  <a:srgbClr val="DD3333"/>
                </a:solidFill>
                <a:latin typeface="Times New Roman"/>
                <a:ea typeface="Times New Roman"/>
                <a:cs typeface="Times New Roman"/>
                <a:sym typeface="Times New Roman"/>
              </a:rPr>
              <a:t>z4</a:t>
            </a:r>
            <a:r>
              <a:rPr b="1" lang="fr" sz="1850">
                <a:solidFill>
                  <a:srgbClr val="21212B"/>
                </a:solidFill>
                <a:latin typeface="Times New Roman"/>
                <a:ea typeface="Times New Roman"/>
                <a:cs typeface="Times New Roman"/>
                <a:sym typeface="Times New Roman"/>
              </a:rPr>
              <a:t>*</a:t>
            </a:r>
            <a:r>
              <a:rPr b="1" lang="fr" sz="1850">
                <a:solidFill>
                  <a:schemeClr val="dk1"/>
                </a:solidFill>
                <a:latin typeface="Times New Roman"/>
                <a:ea typeface="Times New Roman"/>
                <a:cs typeface="Times New Roman"/>
                <a:sym typeface="Times New Roman"/>
              </a:rPr>
              <a:t>W4</a:t>
            </a:r>
            <a:r>
              <a:rPr b="1" lang="fr" sz="1800">
                <a:solidFill>
                  <a:schemeClr val="dk1"/>
                </a:solidFill>
              </a:rPr>
              <a:t> </a:t>
            </a:r>
            <a:r>
              <a:rPr lang="fr" sz="1800"/>
              <a:t>+ </a:t>
            </a:r>
            <a:r>
              <a:rPr b="1" lang="fr" sz="1800"/>
              <a:t>b1</a:t>
            </a:r>
            <a:endParaRPr b="1" sz="1800"/>
          </a:p>
        </p:txBody>
      </p:sp>
      <p:cxnSp>
        <p:nvCxnSpPr>
          <p:cNvPr id="878" name="Google Shape;878;p64"/>
          <p:cNvCxnSpPr/>
          <p:nvPr/>
        </p:nvCxnSpPr>
        <p:spPr>
          <a:xfrm rot="10800000">
            <a:off x="4972151" y="2062171"/>
            <a:ext cx="204900" cy="0"/>
          </a:xfrm>
          <a:prstGeom prst="straightConnector1">
            <a:avLst/>
          </a:prstGeom>
          <a:noFill/>
          <a:ln cap="flat" cmpd="sng" w="9525">
            <a:solidFill>
              <a:schemeClr val="dk1"/>
            </a:solidFill>
            <a:prstDash val="solid"/>
            <a:round/>
            <a:headEnd len="med" w="med" type="none"/>
            <a:tailEnd len="med" w="med" type="none"/>
          </a:ln>
        </p:spPr>
      </p:cxnSp>
      <p:cxnSp>
        <p:nvCxnSpPr>
          <p:cNvPr id="879" name="Google Shape;879;p64"/>
          <p:cNvCxnSpPr/>
          <p:nvPr/>
        </p:nvCxnSpPr>
        <p:spPr>
          <a:xfrm rot="10800000">
            <a:off x="7813370" y="2062171"/>
            <a:ext cx="204900" cy="0"/>
          </a:xfrm>
          <a:prstGeom prst="straightConnector1">
            <a:avLst/>
          </a:prstGeom>
          <a:noFill/>
          <a:ln cap="flat" cmpd="sng" w="9525">
            <a:solidFill>
              <a:schemeClr val="dk1"/>
            </a:solidFill>
            <a:prstDash val="solid"/>
            <a:round/>
            <a:headEnd len="med" w="med" type="none"/>
            <a:tailEnd len="med" w="med" type="none"/>
          </a:ln>
        </p:spPr>
      </p:cxnSp>
      <p:cxnSp>
        <p:nvCxnSpPr>
          <p:cNvPr id="880" name="Google Shape;880;p64"/>
          <p:cNvCxnSpPr/>
          <p:nvPr/>
        </p:nvCxnSpPr>
        <p:spPr>
          <a:xfrm rot="10800000">
            <a:off x="5906348" y="2062171"/>
            <a:ext cx="204900" cy="0"/>
          </a:xfrm>
          <a:prstGeom prst="straightConnector1">
            <a:avLst/>
          </a:prstGeom>
          <a:noFill/>
          <a:ln cap="flat" cmpd="sng" w="9525">
            <a:solidFill>
              <a:schemeClr val="dk1"/>
            </a:solidFill>
            <a:prstDash val="solid"/>
            <a:round/>
            <a:headEnd len="med" w="med" type="none"/>
            <a:tailEnd len="med" w="med" type="none"/>
          </a:ln>
        </p:spPr>
      </p:cxnSp>
      <p:cxnSp>
        <p:nvCxnSpPr>
          <p:cNvPr id="881" name="Google Shape;881;p64"/>
          <p:cNvCxnSpPr/>
          <p:nvPr/>
        </p:nvCxnSpPr>
        <p:spPr>
          <a:xfrm rot="10800000">
            <a:off x="6861920" y="2062178"/>
            <a:ext cx="204900" cy="0"/>
          </a:xfrm>
          <a:prstGeom prst="straightConnector1">
            <a:avLst/>
          </a:prstGeom>
          <a:noFill/>
          <a:ln cap="flat" cmpd="sng" w="9525">
            <a:solidFill>
              <a:schemeClr val="dk1"/>
            </a:solidFill>
            <a:prstDash val="solid"/>
            <a:round/>
            <a:headEnd len="med" w="med" type="none"/>
            <a:tailEnd len="med" w="med" type="none"/>
          </a:ln>
        </p:spPr>
      </p:cxnSp>
      <p:graphicFrame>
        <p:nvGraphicFramePr>
          <p:cNvPr id="882" name="Google Shape;882;p64"/>
          <p:cNvGraphicFramePr/>
          <p:nvPr/>
        </p:nvGraphicFramePr>
        <p:xfrm>
          <a:off x="707700" y="2708200"/>
          <a:ext cx="3000000" cy="3000000"/>
        </p:xfrm>
        <a:graphic>
          <a:graphicData uri="http://schemas.openxmlformats.org/drawingml/2006/table">
            <a:tbl>
              <a:tblPr>
                <a:noFill/>
                <a:tableStyleId>{CE5C4C17-4273-4002-AB28-F7D4568618FA}</a:tableStyleId>
              </a:tblPr>
              <a:tblGrid>
                <a:gridCol w="491675"/>
              </a:tblGrid>
              <a:tr h="426700">
                <a:tc>
                  <a:txBody>
                    <a:bodyPr/>
                    <a:lstStyle/>
                    <a:p>
                      <a:pPr indent="0" lvl="0" marL="0" rtl="0" algn="l">
                        <a:spcBef>
                          <a:spcPts val="0"/>
                        </a:spcBef>
                        <a:spcAft>
                          <a:spcPts val="0"/>
                        </a:spcAft>
                        <a:buNone/>
                      </a:pPr>
                      <a:r>
                        <a:rPr b="1" lang="fr" sz="600"/>
                        <a:t>features</a:t>
                      </a:r>
                      <a:endParaRPr b="1" sz="600"/>
                    </a:p>
                  </a:txBody>
                  <a:tcPr marT="91425" marB="91425" marR="91425" marL="91425">
                    <a:lnB cap="flat" cmpd="sng" w="9525">
                      <a:solidFill>
                        <a:srgbClr val="FF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fr" sz="1000"/>
                        <a:t> 2</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6</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3</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883" name="Google Shape;883;p64"/>
          <p:cNvSpPr/>
          <p:nvPr/>
        </p:nvSpPr>
        <p:spPr>
          <a:xfrm>
            <a:off x="555125" y="781250"/>
            <a:ext cx="7365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Entrainement d’un algorithme pour le financement d’un prêt bancaire</a:t>
            </a:r>
            <a:endParaRPr b="1" sz="1600">
              <a:solidFill>
                <a:srgbClr val="FFFFFF"/>
              </a:solidFill>
            </a:endParaRPr>
          </a:p>
        </p:txBody>
      </p:sp>
      <p:cxnSp>
        <p:nvCxnSpPr>
          <p:cNvPr id="884" name="Google Shape;884;p64"/>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885" name="Google Shape;885;p64"/>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2. Machine Learning</a:t>
            </a:r>
            <a:endParaRPr b="1" sz="2800">
              <a:solidFill>
                <a:schemeClr val="dk1"/>
              </a:solidFill>
              <a:latin typeface="Exo"/>
              <a:ea typeface="Exo"/>
              <a:cs typeface="Exo"/>
              <a:sym typeface="Ex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9" name="Shape 889"/>
        <p:cNvGrpSpPr/>
        <p:nvPr/>
      </p:nvGrpSpPr>
      <p:grpSpPr>
        <a:xfrm>
          <a:off x="0" y="0"/>
          <a:ext cx="0" cy="0"/>
          <a:chOff x="0" y="0"/>
          <a:chExt cx="0" cy="0"/>
        </a:xfrm>
      </p:grpSpPr>
      <p:sp>
        <p:nvSpPr>
          <p:cNvPr id="890" name="Google Shape;890;p65"/>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5"/>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5"/>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5"/>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4" name="Google Shape;894;p65"/>
          <p:cNvCxnSpPr>
            <a:stCxn id="895" idx="7"/>
            <a:endCxn id="890" idx="2"/>
          </p:cNvCxnSpPr>
          <p:nvPr/>
        </p:nvCxnSpPr>
        <p:spPr>
          <a:xfrm flipH="1" rot="10800000">
            <a:off x="1333863" y="2235462"/>
            <a:ext cx="1050000" cy="1029900"/>
          </a:xfrm>
          <a:prstGeom prst="straightConnector1">
            <a:avLst/>
          </a:prstGeom>
          <a:noFill/>
          <a:ln cap="flat" cmpd="sng" w="9525">
            <a:solidFill>
              <a:schemeClr val="dk2"/>
            </a:solidFill>
            <a:prstDash val="solid"/>
            <a:round/>
            <a:headEnd len="med" w="med" type="none"/>
            <a:tailEnd len="med" w="med" type="triangle"/>
          </a:ln>
        </p:spPr>
      </p:cxnSp>
      <p:sp>
        <p:nvSpPr>
          <p:cNvPr id="895" name="Google Shape;895;p65"/>
          <p:cNvSpPr/>
          <p:nvPr/>
        </p:nvSpPr>
        <p:spPr>
          <a:xfrm>
            <a:off x="1325925" y="3264000"/>
            <a:ext cx="9300" cy="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5"/>
          <p:cNvSpPr/>
          <p:nvPr/>
        </p:nvSpPr>
        <p:spPr>
          <a:xfrm>
            <a:off x="1325925" y="3645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5"/>
          <p:cNvSpPr/>
          <p:nvPr/>
        </p:nvSpPr>
        <p:spPr>
          <a:xfrm>
            <a:off x="1325925" y="4026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8" name="Google Shape;898;p65"/>
          <p:cNvCxnSpPr>
            <a:stCxn id="895" idx="0"/>
            <a:endCxn id="891" idx="2"/>
          </p:cNvCxnSpPr>
          <p:nvPr/>
        </p:nvCxnSpPr>
        <p:spPr>
          <a:xfrm flipH="1" rot="10800000">
            <a:off x="1330575" y="3030600"/>
            <a:ext cx="1053300" cy="233400"/>
          </a:xfrm>
          <a:prstGeom prst="straightConnector1">
            <a:avLst/>
          </a:prstGeom>
          <a:noFill/>
          <a:ln cap="flat" cmpd="sng" w="9525">
            <a:solidFill>
              <a:schemeClr val="dk2"/>
            </a:solidFill>
            <a:prstDash val="solid"/>
            <a:round/>
            <a:headEnd len="med" w="med" type="none"/>
            <a:tailEnd len="med" w="med" type="triangle"/>
          </a:ln>
        </p:spPr>
      </p:cxnSp>
      <p:cxnSp>
        <p:nvCxnSpPr>
          <p:cNvPr id="899" name="Google Shape;899;p65"/>
          <p:cNvCxnSpPr>
            <a:stCxn id="895" idx="6"/>
            <a:endCxn id="892" idx="2"/>
          </p:cNvCxnSpPr>
          <p:nvPr/>
        </p:nvCxnSpPr>
        <p:spPr>
          <a:xfrm>
            <a:off x="1335225" y="3268650"/>
            <a:ext cx="1048500" cy="557400"/>
          </a:xfrm>
          <a:prstGeom prst="straightConnector1">
            <a:avLst/>
          </a:prstGeom>
          <a:noFill/>
          <a:ln cap="flat" cmpd="sng" w="9525">
            <a:solidFill>
              <a:schemeClr val="dk2"/>
            </a:solidFill>
            <a:prstDash val="solid"/>
            <a:round/>
            <a:headEnd len="med" w="med" type="none"/>
            <a:tailEnd len="med" w="med" type="triangle"/>
          </a:ln>
        </p:spPr>
      </p:cxnSp>
      <p:cxnSp>
        <p:nvCxnSpPr>
          <p:cNvPr id="900" name="Google Shape;900;p65"/>
          <p:cNvCxnSpPr>
            <a:stCxn id="895" idx="5"/>
            <a:endCxn id="893" idx="2"/>
          </p:cNvCxnSpPr>
          <p:nvPr/>
        </p:nvCxnSpPr>
        <p:spPr>
          <a:xfrm>
            <a:off x="1333863" y="3271938"/>
            <a:ext cx="1050000" cy="1349400"/>
          </a:xfrm>
          <a:prstGeom prst="straightConnector1">
            <a:avLst/>
          </a:prstGeom>
          <a:noFill/>
          <a:ln cap="flat" cmpd="sng" w="9525">
            <a:solidFill>
              <a:schemeClr val="dk2"/>
            </a:solidFill>
            <a:prstDash val="solid"/>
            <a:round/>
            <a:headEnd len="med" w="med" type="none"/>
            <a:tailEnd len="med" w="med" type="triangle"/>
          </a:ln>
        </p:spPr>
      </p:cxnSp>
      <p:cxnSp>
        <p:nvCxnSpPr>
          <p:cNvPr id="901" name="Google Shape;901;p65"/>
          <p:cNvCxnSpPr>
            <a:stCxn id="896" idx="0"/>
            <a:endCxn id="890" idx="2"/>
          </p:cNvCxnSpPr>
          <p:nvPr/>
        </p:nvCxnSpPr>
        <p:spPr>
          <a:xfrm flipH="1" rot="10800000">
            <a:off x="1329825" y="2235300"/>
            <a:ext cx="1053900" cy="1409700"/>
          </a:xfrm>
          <a:prstGeom prst="straightConnector1">
            <a:avLst/>
          </a:prstGeom>
          <a:noFill/>
          <a:ln cap="flat" cmpd="sng" w="9525">
            <a:solidFill>
              <a:schemeClr val="dk2"/>
            </a:solidFill>
            <a:prstDash val="solid"/>
            <a:round/>
            <a:headEnd len="med" w="med" type="none"/>
            <a:tailEnd len="med" w="med" type="triangle"/>
          </a:ln>
        </p:spPr>
      </p:cxnSp>
      <p:cxnSp>
        <p:nvCxnSpPr>
          <p:cNvPr id="902" name="Google Shape;902;p65"/>
          <p:cNvCxnSpPr>
            <a:stCxn id="896" idx="0"/>
            <a:endCxn id="891" idx="2"/>
          </p:cNvCxnSpPr>
          <p:nvPr/>
        </p:nvCxnSpPr>
        <p:spPr>
          <a:xfrm flipH="1" rot="10800000">
            <a:off x="1329825" y="3030600"/>
            <a:ext cx="1053900" cy="614400"/>
          </a:xfrm>
          <a:prstGeom prst="straightConnector1">
            <a:avLst/>
          </a:prstGeom>
          <a:noFill/>
          <a:ln cap="flat" cmpd="sng" w="9525">
            <a:solidFill>
              <a:schemeClr val="dk2"/>
            </a:solidFill>
            <a:prstDash val="solid"/>
            <a:round/>
            <a:headEnd len="med" w="med" type="none"/>
            <a:tailEnd len="med" w="med" type="triangle"/>
          </a:ln>
        </p:spPr>
      </p:cxnSp>
      <p:cxnSp>
        <p:nvCxnSpPr>
          <p:cNvPr id="903" name="Google Shape;903;p65"/>
          <p:cNvCxnSpPr>
            <a:stCxn id="896" idx="5"/>
            <a:endCxn id="892" idx="2"/>
          </p:cNvCxnSpPr>
          <p:nvPr/>
        </p:nvCxnSpPr>
        <p:spPr>
          <a:xfrm>
            <a:off x="1332583" y="3651658"/>
            <a:ext cx="1051200" cy="174300"/>
          </a:xfrm>
          <a:prstGeom prst="straightConnector1">
            <a:avLst/>
          </a:prstGeom>
          <a:noFill/>
          <a:ln cap="flat" cmpd="sng" w="9525">
            <a:solidFill>
              <a:schemeClr val="dk2"/>
            </a:solidFill>
            <a:prstDash val="solid"/>
            <a:round/>
            <a:headEnd len="med" w="med" type="none"/>
            <a:tailEnd len="med" w="med" type="triangle"/>
          </a:ln>
        </p:spPr>
      </p:cxnSp>
      <p:cxnSp>
        <p:nvCxnSpPr>
          <p:cNvPr id="904" name="Google Shape;904;p65"/>
          <p:cNvCxnSpPr>
            <a:stCxn id="896" idx="4"/>
            <a:endCxn id="893" idx="2"/>
          </p:cNvCxnSpPr>
          <p:nvPr/>
        </p:nvCxnSpPr>
        <p:spPr>
          <a:xfrm>
            <a:off x="1329825" y="3652800"/>
            <a:ext cx="1053900" cy="968700"/>
          </a:xfrm>
          <a:prstGeom prst="straightConnector1">
            <a:avLst/>
          </a:prstGeom>
          <a:noFill/>
          <a:ln cap="flat" cmpd="sng" w="9525">
            <a:solidFill>
              <a:schemeClr val="dk2"/>
            </a:solidFill>
            <a:prstDash val="solid"/>
            <a:round/>
            <a:headEnd len="med" w="med" type="none"/>
            <a:tailEnd len="med" w="med" type="triangle"/>
          </a:ln>
        </p:spPr>
      </p:cxnSp>
      <p:cxnSp>
        <p:nvCxnSpPr>
          <p:cNvPr id="905" name="Google Shape;905;p65"/>
          <p:cNvCxnSpPr>
            <a:stCxn id="897" idx="1"/>
            <a:endCxn id="890" idx="2"/>
          </p:cNvCxnSpPr>
          <p:nvPr/>
        </p:nvCxnSpPr>
        <p:spPr>
          <a:xfrm flipH="1" rot="10800000">
            <a:off x="1327067" y="2235542"/>
            <a:ext cx="1056600" cy="1791600"/>
          </a:xfrm>
          <a:prstGeom prst="straightConnector1">
            <a:avLst/>
          </a:prstGeom>
          <a:noFill/>
          <a:ln cap="flat" cmpd="sng" w="9525">
            <a:solidFill>
              <a:schemeClr val="dk2"/>
            </a:solidFill>
            <a:prstDash val="solid"/>
            <a:round/>
            <a:headEnd len="med" w="med" type="none"/>
            <a:tailEnd len="med" w="med" type="triangle"/>
          </a:ln>
        </p:spPr>
      </p:cxnSp>
      <p:cxnSp>
        <p:nvCxnSpPr>
          <p:cNvPr id="906" name="Google Shape;906;p65"/>
          <p:cNvCxnSpPr/>
          <p:nvPr/>
        </p:nvCxnSpPr>
        <p:spPr>
          <a:xfrm flipH="1" rot="10800000">
            <a:off x="1330575" y="3021900"/>
            <a:ext cx="1057800" cy="1011900"/>
          </a:xfrm>
          <a:prstGeom prst="straightConnector1">
            <a:avLst/>
          </a:prstGeom>
          <a:noFill/>
          <a:ln cap="flat" cmpd="sng" w="9525">
            <a:solidFill>
              <a:schemeClr val="dk2"/>
            </a:solidFill>
            <a:prstDash val="solid"/>
            <a:round/>
            <a:headEnd len="med" w="med" type="none"/>
            <a:tailEnd len="med" w="med" type="triangle"/>
          </a:ln>
        </p:spPr>
      </p:cxnSp>
      <p:cxnSp>
        <p:nvCxnSpPr>
          <p:cNvPr id="907" name="Google Shape;907;p65"/>
          <p:cNvCxnSpPr>
            <a:stCxn id="897" idx="5"/>
            <a:endCxn id="892" idx="2"/>
          </p:cNvCxnSpPr>
          <p:nvPr/>
        </p:nvCxnSpPr>
        <p:spPr>
          <a:xfrm flipH="1" rot="10800000">
            <a:off x="1332583" y="3825958"/>
            <a:ext cx="1051200" cy="206700"/>
          </a:xfrm>
          <a:prstGeom prst="straightConnector1">
            <a:avLst/>
          </a:prstGeom>
          <a:noFill/>
          <a:ln cap="flat" cmpd="sng" w="9525">
            <a:solidFill>
              <a:schemeClr val="dk2"/>
            </a:solidFill>
            <a:prstDash val="solid"/>
            <a:round/>
            <a:headEnd len="med" w="med" type="none"/>
            <a:tailEnd len="med" w="med" type="triangle"/>
          </a:ln>
        </p:spPr>
      </p:cxnSp>
      <p:cxnSp>
        <p:nvCxnSpPr>
          <p:cNvPr id="908" name="Google Shape;908;p65"/>
          <p:cNvCxnSpPr>
            <a:stCxn id="897" idx="4"/>
            <a:endCxn id="893" idx="2"/>
          </p:cNvCxnSpPr>
          <p:nvPr/>
        </p:nvCxnSpPr>
        <p:spPr>
          <a:xfrm>
            <a:off x="1329825" y="4033800"/>
            <a:ext cx="1053900" cy="587700"/>
          </a:xfrm>
          <a:prstGeom prst="straightConnector1">
            <a:avLst/>
          </a:prstGeom>
          <a:noFill/>
          <a:ln cap="flat" cmpd="sng" w="9525">
            <a:solidFill>
              <a:schemeClr val="dk2"/>
            </a:solidFill>
            <a:prstDash val="solid"/>
            <a:round/>
            <a:headEnd len="med" w="med" type="none"/>
            <a:tailEnd len="med" w="med" type="triangle"/>
          </a:ln>
        </p:spPr>
      </p:cxnSp>
      <p:sp>
        <p:nvSpPr>
          <p:cNvPr id="909" name="Google Shape;909;p65"/>
          <p:cNvSpPr/>
          <p:nvPr/>
        </p:nvSpPr>
        <p:spPr>
          <a:xfrm>
            <a:off x="3791775" y="19630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5"/>
          <p:cNvSpPr/>
          <p:nvPr/>
        </p:nvSpPr>
        <p:spPr>
          <a:xfrm>
            <a:off x="3791775" y="275832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5"/>
          <p:cNvSpPr/>
          <p:nvPr/>
        </p:nvSpPr>
        <p:spPr>
          <a:xfrm>
            <a:off x="3791775" y="355365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5"/>
          <p:cNvSpPr/>
          <p:nvPr/>
        </p:nvSpPr>
        <p:spPr>
          <a:xfrm>
            <a:off x="3791775" y="434897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3" name="Google Shape;913;p65"/>
          <p:cNvCxnSpPr>
            <a:stCxn id="890" idx="6"/>
            <a:endCxn id="909" idx="2"/>
          </p:cNvCxnSpPr>
          <p:nvPr/>
        </p:nvCxnSpPr>
        <p:spPr>
          <a:xfrm>
            <a:off x="2928575" y="223540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914" name="Google Shape;914;p65"/>
          <p:cNvCxnSpPr>
            <a:stCxn id="890" idx="6"/>
            <a:endCxn id="910" idx="2"/>
          </p:cNvCxnSpPr>
          <p:nvPr/>
        </p:nvCxnSpPr>
        <p:spPr>
          <a:xfrm>
            <a:off x="2928575" y="223540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915" name="Google Shape;915;p65"/>
          <p:cNvCxnSpPr>
            <a:stCxn id="890" idx="6"/>
            <a:endCxn id="911" idx="2"/>
          </p:cNvCxnSpPr>
          <p:nvPr/>
        </p:nvCxnSpPr>
        <p:spPr>
          <a:xfrm>
            <a:off x="2928575" y="2235400"/>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916" name="Google Shape;916;p65"/>
          <p:cNvCxnSpPr>
            <a:stCxn id="890" idx="6"/>
            <a:endCxn id="912" idx="2"/>
          </p:cNvCxnSpPr>
          <p:nvPr/>
        </p:nvCxnSpPr>
        <p:spPr>
          <a:xfrm>
            <a:off x="2928575" y="2235400"/>
            <a:ext cx="863100" cy="2385900"/>
          </a:xfrm>
          <a:prstGeom prst="straightConnector1">
            <a:avLst/>
          </a:prstGeom>
          <a:noFill/>
          <a:ln cap="flat" cmpd="sng" w="9525">
            <a:solidFill>
              <a:schemeClr val="dk2"/>
            </a:solidFill>
            <a:prstDash val="solid"/>
            <a:round/>
            <a:headEnd len="med" w="med" type="none"/>
            <a:tailEnd len="med" w="med" type="triangle"/>
          </a:ln>
        </p:spPr>
      </p:cxnSp>
      <p:sp>
        <p:nvSpPr>
          <p:cNvPr id="917" name="Google Shape;917;p65"/>
          <p:cNvSpPr txBox="1"/>
          <p:nvPr/>
        </p:nvSpPr>
        <p:spPr>
          <a:xfrm>
            <a:off x="1391525" y="1372550"/>
            <a:ext cx="252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rPr>
              <a:t>Input</a:t>
            </a:r>
            <a:endParaRPr b="1">
              <a:solidFill>
                <a:srgbClr val="FF0000"/>
              </a:solidFill>
            </a:endParaRPr>
          </a:p>
          <a:p>
            <a:pPr indent="0" lvl="0" marL="0" rtl="0" algn="ctr">
              <a:spcBef>
                <a:spcPts val="0"/>
              </a:spcBef>
              <a:spcAft>
                <a:spcPts val="0"/>
              </a:spcAft>
              <a:buNone/>
            </a:pPr>
            <a:r>
              <a:t/>
            </a:r>
            <a:endParaRPr b="1">
              <a:solidFill>
                <a:srgbClr val="FF0000"/>
              </a:solidFill>
            </a:endParaRPr>
          </a:p>
        </p:txBody>
      </p:sp>
      <p:sp>
        <p:nvSpPr>
          <p:cNvPr id="918" name="Google Shape;918;p65"/>
          <p:cNvSpPr txBox="1"/>
          <p:nvPr/>
        </p:nvSpPr>
        <p:spPr>
          <a:xfrm>
            <a:off x="6229225" y="1372550"/>
            <a:ext cx="116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38761D"/>
                </a:solidFill>
              </a:rPr>
              <a:t>Output</a:t>
            </a:r>
            <a:endParaRPr b="1">
              <a:solidFill>
                <a:srgbClr val="38761D"/>
              </a:solidFill>
            </a:endParaRPr>
          </a:p>
        </p:txBody>
      </p:sp>
      <p:sp>
        <p:nvSpPr>
          <p:cNvPr id="919" name="Google Shape;919;p65"/>
          <p:cNvSpPr txBox="1"/>
          <p:nvPr/>
        </p:nvSpPr>
        <p:spPr>
          <a:xfrm>
            <a:off x="3968975" y="1332600"/>
            <a:ext cx="134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1F497D"/>
                </a:solidFill>
              </a:rPr>
              <a:t>Hidden Layer</a:t>
            </a:r>
            <a:endParaRPr b="1">
              <a:solidFill>
                <a:srgbClr val="1F497D"/>
              </a:solidFill>
            </a:endParaRPr>
          </a:p>
        </p:txBody>
      </p:sp>
      <p:sp>
        <p:nvSpPr>
          <p:cNvPr id="920" name="Google Shape;920;p65"/>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z1</a:t>
            </a:r>
            <a:endParaRPr/>
          </a:p>
        </p:txBody>
      </p:sp>
      <p:sp>
        <p:nvSpPr>
          <p:cNvPr id="921" name="Google Shape;921;p65"/>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z2</a:t>
            </a:r>
            <a:endParaRPr/>
          </a:p>
        </p:txBody>
      </p:sp>
      <p:sp>
        <p:nvSpPr>
          <p:cNvPr id="922" name="Google Shape;922;p65"/>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z3</a:t>
            </a:r>
            <a:endParaRPr/>
          </a:p>
        </p:txBody>
      </p:sp>
      <p:sp>
        <p:nvSpPr>
          <p:cNvPr id="923" name="Google Shape;923;p65"/>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z4</a:t>
            </a:r>
            <a:endParaRPr/>
          </a:p>
        </p:txBody>
      </p:sp>
      <p:sp>
        <p:nvSpPr>
          <p:cNvPr id="924" name="Google Shape;924;p65"/>
          <p:cNvSpPr/>
          <p:nvPr/>
        </p:nvSpPr>
        <p:spPr>
          <a:xfrm>
            <a:off x="3791775" y="19630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z’1</a:t>
            </a:r>
            <a:endParaRPr sz="1100"/>
          </a:p>
        </p:txBody>
      </p:sp>
      <p:sp>
        <p:nvSpPr>
          <p:cNvPr id="925" name="Google Shape;925;p65"/>
          <p:cNvSpPr/>
          <p:nvPr/>
        </p:nvSpPr>
        <p:spPr>
          <a:xfrm>
            <a:off x="3791775" y="275832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z’2</a:t>
            </a:r>
            <a:endParaRPr/>
          </a:p>
        </p:txBody>
      </p:sp>
      <p:sp>
        <p:nvSpPr>
          <p:cNvPr id="926" name="Google Shape;926;p65"/>
          <p:cNvSpPr/>
          <p:nvPr/>
        </p:nvSpPr>
        <p:spPr>
          <a:xfrm>
            <a:off x="3791775" y="355365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z’3</a:t>
            </a:r>
            <a:endParaRPr/>
          </a:p>
        </p:txBody>
      </p:sp>
      <p:sp>
        <p:nvSpPr>
          <p:cNvPr id="927" name="Google Shape;927;p65"/>
          <p:cNvSpPr/>
          <p:nvPr/>
        </p:nvSpPr>
        <p:spPr>
          <a:xfrm>
            <a:off x="3791775" y="434897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z’4</a:t>
            </a:r>
            <a:endParaRPr/>
          </a:p>
        </p:txBody>
      </p:sp>
      <p:cxnSp>
        <p:nvCxnSpPr>
          <p:cNvPr id="928" name="Google Shape;928;p65"/>
          <p:cNvCxnSpPr>
            <a:stCxn id="920" idx="6"/>
            <a:endCxn id="924" idx="2"/>
          </p:cNvCxnSpPr>
          <p:nvPr/>
        </p:nvCxnSpPr>
        <p:spPr>
          <a:xfrm>
            <a:off x="2928575" y="223540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929" name="Google Shape;929;p65"/>
          <p:cNvCxnSpPr>
            <a:stCxn id="921" idx="6"/>
            <a:endCxn id="924" idx="2"/>
          </p:cNvCxnSpPr>
          <p:nvPr/>
        </p:nvCxnSpPr>
        <p:spPr>
          <a:xfrm flipH="1" rot="10800000">
            <a:off x="2928575" y="2235425"/>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930" name="Google Shape;930;p65"/>
          <p:cNvCxnSpPr>
            <a:stCxn id="922" idx="6"/>
            <a:endCxn id="924" idx="2"/>
          </p:cNvCxnSpPr>
          <p:nvPr/>
        </p:nvCxnSpPr>
        <p:spPr>
          <a:xfrm flipH="1" rot="10800000">
            <a:off x="2928575" y="2235450"/>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931" name="Google Shape;931;p65"/>
          <p:cNvCxnSpPr>
            <a:stCxn id="923" idx="6"/>
            <a:endCxn id="924" idx="2"/>
          </p:cNvCxnSpPr>
          <p:nvPr/>
        </p:nvCxnSpPr>
        <p:spPr>
          <a:xfrm flipH="1" rot="10800000">
            <a:off x="2928575" y="2235475"/>
            <a:ext cx="863100" cy="2385900"/>
          </a:xfrm>
          <a:prstGeom prst="straightConnector1">
            <a:avLst/>
          </a:prstGeom>
          <a:noFill/>
          <a:ln cap="flat" cmpd="sng" w="9525">
            <a:solidFill>
              <a:schemeClr val="dk2"/>
            </a:solidFill>
            <a:prstDash val="solid"/>
            <a:round/>
            <a:headEnd len="med" w="med" type="none"/>
            <a:tailEnd len="med" w="med" type="triangle"/>
          </a:ln>
        </p:spPr>
      </p:cxnSp>
      <p:cxnSp>
        <p:nvCxnSpPr>
          <p:cNvPr id="932" name="Google Shape;932;p65"/>
          <p:cNvCxnSpPr>
            <a:stCxn id="921" idx="6"/>
            <a:endCxn id="925" idx="2"/>
          </p:cNvCxnSpPr>
          <p:nvPr/>
        </p:nvCxnSpPr>
        <p:spPr>
          <a:xfrm>
            <a:off x="2928575" y="3030725"/>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933" name="Google Shape;933;p65"/>
          <p:cNvCxnSpPr>
            <a:stCxn id="920" idx="6"/>
            <a:endCxn id="925" idx="2"/>
          </p:cNvCxnSpPr>
          <p:nvPr/>
        </p:nvCxnSpPr>
        <p:spPr>
          <a:xfrm>
            <a:off x="2928575" y="223540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934" name="Google Shape;934;p65"/>
          <p:cNvCxnSpPr>
            <a:stCxn id="922" idx="6"/>
            <a:endCxn id="925" idx="2"/>
          </p:cNvCxnSpPr>
          <p:nvPr/>
        </p:nvCxnSpPr>
        <p:spPr>
          <a:xfrm flipH="1" rot="10800000">
            <a:off x="2928575" y="303075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935" name="Google Shape;935;p65"/>
          <p:cNvCxnSpPr>
            <a:stCxn id="923" idx="6"/>
            <a:endCxn id="925" idx="2"/>
          </p:cNvCxnSpPr>
          <p:nvPr/>
        </p:nvCxnSpPr>
        <p:spPr>
          <a:xfrm flipH="1" rot="10800000">
            <a:off x="2928575" y="3030775"/>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936" name="Google Shape;936;p65"/>
          <p:cNvCxnSpPr>
            <a:stCxn id="922" idx="6"/>
            <a:endCxn id="926" idx="2"/>
          </p:cNvCxnSpPr>
          <p:nvPr/>
        </p:nvCxnSpPr>
        <p:spPr>
          <a:xfrm>
            <a:off x="2928575" y="382605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937" name="Google Shape;937;p65"/>
          <p:cNvCxnSpPr>
            <a:stCxn id="923" idx="6"/>
            <a:endCxn id="927" idx="2"/>
          </p:cNvCxnSpPr>
          <p:nvPr/>
        </p:nvCxnSpPr>
        <p:spPr>
          <a:xfrm>
            <a:off x="2928575" y="4621375"/>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938" name="Google Shape;938;p65"/>
          <p:cNvCxnSpPr>
            <a:stCxn id="922" idx="6"/>
            <a:endCxn id="927" idx="2"/>
          </p:cNvCxnSpPr>
          <p:nvPr/>
        </p:nvCxnSpPr>
        <p:spPr>
          <a:xfrm>
            <a:off x="2928575" y="3826050"/>
            <a:ext cx="863100" cy="795300"/>
          </a:xfrm>
          <a:prstGeom prst="straightConnector1">
            <a:avLst/>
          </a:prstGeom>
          <a:noFill/>
          <a:ln cap="flat" cmpd="sng" w="9525">
            <a:solidFill>
              <a:schemeClr val="dk2"/>
            </a:solidFill>
            <a:prstDash val="solid"/>
            <a:round/>
            <a:headEnd len="med" w="med" type="none"/>
            <a:tailEnd len="med" w="med" type="triangle"/>
          </a:ln>
        </p:spPr>
      </p:cxnSp>
      <p:sp>
        <p:nvSpPr>
          <p:cNvPr id="939" name="Google Shape;939;p65"/>
          <p:cNvSpPr txBox="1"/>
          <p:nvPr/>
        </p:nvSpPr>
        <p:spPr>
          <a:xfrm>
            <a:off x="4148450" y="1970500"/>
            <a:ext cx="46311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z1</a:t>
            </a:r>
            <a:r>
              <a:rPr b="1" lang="fr" sz="1650">
                <a:solidFill>
                  <a:srgbClr val="21212B"/>
                </a:solidFill>
                <a:latin typeface="Times New Roman"/>
                <a:ea typeface="Times New Roman"/>
                <a:cs typeface="Times New Roman"/>
                <a:sym typeface="Times New Roman"/>
              </a:rPr>
              <a:t>*</a:t>
            </a:r>
            <a:r>
              <a:rPr b="1" lang="fr" sz="1650">
                <a:solidFill>
                  <a:schemeClr val="accent2"/>
                </a:solidFill>
                <a:latin typeface="Times New Roman"/>
                <a:ea typeface="Times New Roman"/>
                <a:cs typeface="Times New Roman"/>
                <a:sym typeface="Times New Roman"/>
              </a:rPr>
              <a:t>W1</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 z2</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W2</a:t>
            </a: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z3</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W3</a:t>
            </a:r>
            <a:r>
              <a:rPr lang="fr" sz="1600"/>
              <a:t> </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z4</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W4</a:t>
            </a:r>
            <a:r>
              <a:rPr b="1" lang="fr" sz="1600">
                <a:solidFill>
                  <a:schemeClr val="dk1"/>
                </a:solidFill>
              </a:rPr>
              <a:t> </a:t>
            </a:r>
            <a:r>
              <a:rPr lang="fr" sz="1600"/>
              <a:t>+ </a:t>
            </a:r>
            <a:r>
              <a:rPr b="1" lang="fr" sz="1600"/>
              <a:t>b1</a:t>
            </a:r>
            <a:endParaRPr b="1" sz="1600"/>
          </a:p>
        </p:txBody>
      </p:sp>
      <p:sp>
        <p:nvSpPr>
          <p:cNvPr id="940" name="Google Shape;940;p65"/>
          <p:cNvSpPr txBox="1"/>
          <p:nvPr/>
        </p:nvSpPr>
        <p:spPr>
          <a:xfrm>
            <a:off x="4184275" y="2758325"/>
            <a:ext cx="46311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z1</a:t>
            </a:r>
            <a:r>
              <a:rPr b="1" lang="fr" sz="1650">
                <a:solidFill>
                  <a:srgbClr val="21212B"/>
                </a:solidFill>
                <a:latin typeface="Times New Roman"/>
                <a:ea typeface="Times New Roman"/>
                <a:cs typeface="Times New Roman"/>
                <a:sym typeface="Times New Roman"/>
              </a:rPr>
              <a:t>*</a:t>
            </a:r>
            <a:r>
              <a:rPr b="1" lang="fr" sz="1650">
                <a:solidFill>
                  <a:schemeClr val="accent2"/>
                </a:solidFill>
                <a:latin typeface="Times New Roman"/>
                <a:ea typeface="Times New Roman"/>
                <a:cs typeface="Times New Roman"/>
                <a:sym typeface="Times New Roman"/>
              </a:rPr>
              <a:t>W’1</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 z2</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W’2</a:t>
            </a: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z3</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W’3</a:t>
            </a:r>
            <a:r>
              <a:rPr lang="fr" sz="1600"/>
              <a:t> </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z4</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W’4</a:t>
            </a:r>
            <a:r>
              <a:rPr b="1" lang="fr" sz="1600">
                <a:solidFill>
                  <a:schemeClr val="dk1"/>
                </a:solidFill>
              </a:rPr>
              <a:t> </a:t>
            </a:r>
            <a:r>
              <a:rPr lang="fr" sz="1600"/>
              <a:t>+ </a:t>
            </a:r>
            <a:r>
              <a:rPr b="1" lang="fr" sz="1600"/>
              <a:t>b2</a:t>
            </a:r>
            <a:endParaRPr b="1" sz="1600"/>
          </a:p>
        </p:txBody>
      </p:sp>
      <p:sp>
        <p:nvSpPr>
          <p:cNvPr id="941" name="Google Shape;941;p65"/>
          <p:cNvSpPr txBox="1"/>
          <p:nvPr/>
        </p:nvSpPr>
        <p:spPr>
          <a:xfrm>
            <a:off x="4184275" y="3591325"/>
            <a:ext cx="46311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z1</a:t>
            </a:r>
            <a:r>
              <a:rPr b="1" lang="fr" sz="1650">
                <a:solidFill>
                  <a:srgbClr val="21212B"/>
                </a:solidFill>
                <a:latin typeface="Times New Roman"/>
                <a:ea typeface="Times New Roman"/>
                <a:cs typeface="Times New Roman"/>
                <a:sym typeface="Times New Roman"/>
              </a:rPr>
              <a:t>*</a:t>
            </a:r>
            <a:r>
              <a:rPr b="1" lang="fr" sz="1650">
                <a:solidFill>
                  <a:schemeClr val="accent2"/>
                </a:solidFill>
                <a:latin typeface="Times New Roman"/>
                <a:ea typeface="Times New Roman"/>
                <a:cs typeface="Times New Roman"/>
                <a:sym typeface="Times New Roman"/>
              </a:rPr>
              <a:t>W’’1</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 z2</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W’’2</a:t>
            </a: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z3</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W’’3</a:t>
            </a:r>
            <a:r>
              <a:rPr lang="fr" sz="1600"/>
              <a:t> </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z4</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W’’4</a:t>
            </a:r>
            <a:r>
              <a:rPr b="1" lang="fr" sz="1600">
                <a:solidFill>
                  <a:schemeClr val="dk1"/>
                </a:solidFill>
              </a:rPr>
              <a:t> </a:t>
            </a:r>
            <a:r>
              <a:rPr lang="fr" sz="1600"/>
              <a:t>+ </a:t>
            </a:r>
            <a:r>
              <a:rPr b="1" lang="fr" sz="1600"/>
              <a:t>b3</a:t>
            </a:r>
            <a:endParaRPr b="1" sz="1600"/>
          </a:p>
        </p:txBody>
      </p:sp>
      <p:sp>
        <p:nvSpPr>
          <p:cNvPr id="942" name="Google Shape;942;p65"/>
          <p:cNvSpPr txBox="1"/>
          <p:nvPr/>
        </p:nvSpPr>
        <p:spPr>
          <a:xfrm>
            <a:off x="4183975" y="4406497"/>
            <a:ext cx="49344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z1</a:t>
            </a:r>
            <a:r>
              <a:rPr b="1" lang="fr" sz="1650">
                <a:solidFill>
                  <a:srgbClr val="21212B"/>
                </a:solidFill>
                <a:latin typeface="Times New Roman"/>
                <a:ea typeface="Times New Roman"/>
                <a:cs typeface="Times New Roman"/>
                <a:sym typeface="Times New Roman"/>
              </a:rPr>
              <a:t>*</a:t>
            </a:r>
            <a:r>
              <a:rPr b="1" lang="fr" sz="1650">
                <a:solidFill>
                  <a:schemeClr val="accent2"/>
                </a:solidFill>
                <a:latin typeface="Times New Roman"/>
                <a:ea typeface="Times New Roman"/>
                <a:cs typeface="Times New Roman"/>
                <a:sym typeface="Times New Roman"/>
              </a:rPr>
              <a:t>W’’’1</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 z2</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W’’’2</a:t>
            </a: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z3</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W’’’3</a:t>
            </a:r>
            <a:r>
              <a:rPr lang="fr" sz="1600"/>
              <a:t> </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z4</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W’’’4</a:t>
            </a:r>
            <a:r>
              <a:rPr b="1" lang="fr" sz="1600">
                <a:solidFill>
                  <a:schemeClr val="dk1"/>
                </a:solidFill>
              </a:rPr>
              <a:t> </a:t>
            </a:r>
            <a:r>
              <a:rPr lang="fr" sz="1600"/>
              <a:t>+ </a:t>
            </a:r>
            <a:r>
              <a:rPr b="1" lang="fr" sz="1600"/>
              <a:t>b4</a:t>
            </a:r>
            <a:endParaRPr b="1" sz="1600"/>
          </a:p>
        </p:txBody>
      </p:sp>
      <p:cxnSp>
        <p:nvCxnSpPr>
          <p:cNvPr id="943" name="Google Shape;943;p65"/>
          <p:cNvCxnSpPr/>
          <p:nvPr/>
        </p:nvCxnSpPr>
        <p:spPr>
          <a:xfrm rot="10800000">
            <a:off x="4902964" y="20681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944" name="Google Shape;944;p65"/>
          <p:cNvCxnSpPr/>
          <p:nvPr/>
        </p:nvCxnSpPr>
        <p:spPr>
          <a:xfrm rot="10800000">
            <a:off x="5750664" y="20681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945" name="Google Shape;945;p65"/>
          <p:cNvCxnSpPr/>
          <p:nvPr/>
        </p:nvCxnSpPr>
        <p:spPr>
          <a:xfrm rot="10800000">
            <a:off x="6580536" y="20681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946" name="Google Shape;946;p65"/>
          <p:cNvCxnSpPr/>
          <p:nvPr/>
        </p:nvCxnSpPr>
        <p:spPr>
          <a:xfrm rot="10800000">
            <a:off x="7378789" y="20681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947" name="Google Shape;947;p65"/>
          <p:cNvCxnSpPr/>
          <p:nvPr/>
        </p:nvCxnSpPr>
        <p:spPr>
          <a:xfrm rot="10800000">
            <a:off x="4941161" y="28623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948" name="Google Shape;948;p65"/>
          <p:cNvCxnSpPr/>
          <p:nvPr/>
        </p:nvCxnSpPr>
        <p:spPr>
          <a:xfrm rot="10800000">
            <a:off x="5895861" y="28623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949" name="Google Shape;949;p65"/>
          <p:cNvCxnSpPr/>
          <p:nvPr/>
        </p:nvCxnSpPr>
        <p:spPr>
          <a:xfrm rot="10800000">
            <a:off x="6785436" y="28623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950" name="Google Shape;950;p65"/>
          <p:cNvCxnSpPr/>
          <p:nvPr/>
        </p:nvCxnSpPr>
        <p:spPr>
          <a:xfrm rot="10800000">
            <a:off x="7751736" y="28623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951" name="Google Shape;951;p65"/>
          <p:cNvCxnSpPr/>
          <p:nvPr/>
        </p:nvCxnSpPr>
        <p:spPr>
          <a:xfrm rot="10800000">
            <a:off x="4941161" y="3675643"/>
            <a:ext cx="204900" cy="0"/>
          </a:xfrm>
          <a:prstGeom prst="straightConnector1">
            <a:avLst/>
          </a:prstGeom>
          <a:noFill/>
          <a:ln cap="flat" cmpd="sng" w="9525">
            <a:solidFill>
              <a:schemeClr val="dk1"/>
            </a:solidFill>
            <a:prstDash val="solid"/>
            <a:round/>
            <a:headEnd len="med" w="med" type="none"/>
            <a:tailEnd len="med" w="med" type="none"/>
          </a:ln>
        </p:spPr>
      </p:cxnSp>
      <p:cxnSp>
        <p:nvCxnSpPr>
          <p:cNvPr id="952" name="Google Shape;952;p65"/>
          <p:cNvCxnSpPr/>
          <p:nvPr/>
        </p:nvCxnSpPr>
        <p:spPr>
          <a:xfrm rot="10800000">
            <a:off x="7880436" y="3675643"/>
            <a:ext cx="204900" cy="0"/>
          </a:xfrm>
          <a:prstGeom prst="straightConnector1">
            <a:avLst/>
          </a:prstGeom>
          <a:noFill/>
          <a:ln cap="flat" cmpd="sng" w="9525">
            <a:solidFill>
              <a:schemeClr val="dk1"/>
            </a:solidFill>
            <a:prstDash val="solid"/>
            <a:round/>
            <a:headEnd len="med" w="med" type="none"/>
            <a:tailEnd len="med" w="med" type="none"/>
          </a:ln>
        </p:spPr>
      </p:cxnSp>
      <p:cxnSp>
        <p:nvCxnSpPr>
          <p:cNvPr id="953" name="Google Shape;953;p65"/>
          <p:cNvCxnSpPr/>
          <p:nvPr/>
        </p:nvCxnSpPr>
        <p:spPr>
          <a:xfrm rot="10800000">
            <a:off x="5955586" y="3675643"/>
            <a:ext cx="204900" cy="0"/>
          </a:xfrm>
          <a:prstGeom prst="straightConnector1">
            <a:avLst/>
          </a:prstGeom>
          <a:noFill/>
          <a:ln cap="flat" cmpd="sng" w="9525">
            <a:solidFill>
              <a:schemeClr val="dk1"/>
            </a:solidFill>
            <a:prstDash val="solid"/>
            <a:round/>
            <a:headEnd len="med" w="med" type="none"/>
            <a:tailEnd len="med" w="med" type="none"/>
          </a:ln>
        </p:spPr>
      </p:cxnSp>
      <p:cxnSp>
        <p:nvCxnSpPr>
          <p:cNvPr id="954" name="Google Shape;954;p65"/>
          <p:cNvCxnSpPr/>
          <p:nvPr/>
        </p:nvCxnSpPr>
        <p:spPr>
          <a:xfrm rot="10800000">
            <a:off x="6928986" y="3675650"/>
            <a:ext cx="204900" cy="0"/>
          </a:xfrm>
          <a:prstGeom prst="straightConnector1">
            <a:avLst/>
          </a:prstGeom>
          <a:noFill/>
          <a:ln cap="flat" cmpd="sng" w="9525">
            <a:solidFill>
              <a:schemeClr val="dk1"/>
            </a:solidFill>
            <a:prstDash val="solid"/>
            <a:round/>
            <a:headEnd len="med" w="med" type="none"/>
            <a:tailEnd len="med" w="med" type="none"/>
          </a:ln>
        </p:spPr>
      </p:cxnSp>
      <p:cxnSp>
        <p:nvCxnSpPr>
          <p:cNvPr id="955" name="Google Shape;955;p65"/>
          <p:cNvCxnSpPr/>
          <p:nvPr/>
        </p:nvCxnSpPr>
        <p:spPr>
          <a:xfrm rot="10800000">
            <a:off x="4927748" y="4487696"/>
            <a:ext cx="204900" cy="0"/>
          </a:xfrm>
          <a:prstGeom prst="straightConnector1">
            <a:avLst/>
          </a:prstGeom>
          <a:noFill/>
          <a:ln cap="flat" cmpd="sng" w="9525">
            <a:solidFill>
              <a:schemeClr val="dk1"/>
            </a:solidFill>
            <a:prstDash val="solid"/>
            <a:round/>
            <a:headEnd len="med" w="med" type="none"/>
            <a:tailEnd len="med" w="med" type="none"/>
          </a:ln>
        </p:spPr>
      </p:cxnSp>
      <p:cxnSp>
        <p:nvCxnSpPr>
          <p:cNvPr id="956" name="Google Shape;956;p65"/>
          <p:cNvCxnSpPr/>
          <p:nvPr/>
        </p:nvCxnSpPr>
        <p:spPr>
          <a:xfrm rot="10800000">
            <a:off x="8019423" y="4487696"/>
            <a:ext cx="204900" cy="0"/>
          </a:xfrm>
          <a:prstGeom prst="straightConnector1">
            <a:avLst/>
          </a:prstGeom>
          <a:noFill/>
          <a:ln cap="flat" cmpd="sng" w="9525">
            <a:solidFill>
              <a:schemeClr val="dk1"/>
            </a:solidFill>
            <a:prstDash val="solid"/>
            <a:round/>
            <a:headEnd len="med" w="med" type="none"/>
            <a:tailEnd len="med" w="med" type="none"/>
          </a:ln>
        </p:spPr>
      </p:cxnSp>
      <p:cxnSp>
        <p:nvCxnSpPr>
          <p:cNvPr id="957" name="Google Shape;957;p65"/>
          <p:cNvCxnSpPr/>
          <p:nvPr/>
        </p:nvCxnSpPr>
        <p:spPr>
          <a:xfrm rot="10800000">
            <a:off x="5942173" y="4487696"/>
            <a:ext cx="204900" cy="0"/>
          </a:xfrm>
          <a:prstGeom prst="straightConnector1">
            <a:avLst/>
          </a:prstGeom>
          <a:noFill/>
          <a:ln cap="flat" cmpd="sng" w="9525">
            <a:solidFill>
              <a:schemeClr val="dk1"/>
            </a:solidFill>
            <a:prstDash val="solid"/>
            <a:round/>
            <a:headEnd len="med" w="med" type="none"/>
            <a:tailEnd len="med" w="med" type="none"/>
          </a:ln>
        </p:spPr>
      </p:cxnSp>
      <p:cxnSp>
        <p:nvCxnSpPr>
          <p:cNvPr id="958" name="Google Shape;958;p65"/>
          <p:cNvCxnSpPr/>
          <p:nvPr/>
        </p:nvCxnSpPr>
        <p:spPr>
          <a:xfrm rot="10800000">
            <a:off x="7067973" y="4487703"/>
            <a:ext cx="204900" cy="0"/>
          </a:xfrm>
          <a:prstGeom prst="straightConnector1">
            <a:avLst/>
          </a:prstGeom>
          <a:noFill/>
          <a:ln cap="flat" cmpd="sng" w="9525">
            <a:solidFill>
              <a:schemeClr val="dk1"/>
            </a:solidFill>
            <a:prstDash val="solid"/>
            <a:round/>
            <a:headEnd len="med" w="med" type="none"/>
            <a:tailEnd len="med" w="med" type="none"/>
          </a:ln>
        </p:spPr>
      </p:cxnSp>
      <p:graphicFrame>
        <p:nvGraphicFramePr>
          <p:cNvPr id="959" name="Google Shape;959;p65"/>
          <p:cNvGraphicFramePr/>
          <p:nvPr/>
        </p:nvGraphicFramePr>
        <p:xfrm>
          <a:off x="707700" y="2708200"/>
          <a:ext cx="3000000" cy="3000000"/>
        </p:xfrm>
        <a:graphic>
          <a:graphicData uri="http://schemas.openxmlformats.org/drawingml/2006/table">
            <a:tbl>
              <a:tblPr>
                <a:noFill/>
                <a:tableStyleId>{CE5C4C17-4273-4002-AB28-F7D4568618FA}</a:tableStyleId>
              </a:tblPr>
              <a:tblGrid>
                <a:gridCol w="491675"/>
              </a:tblGrid>
              <a:tr h="426700">
                <a:tc>
                  <a:txBody>
                    <a:bodyPr/>
                    <a:lstStyle/>
                    <a:p>
                      <a:pPr indent="0" lvl="0" marL="0" rtl="0" algn="l">
                        <a:spcBef>
                          <a:spcPts val="0"/>
                        </a:spcBef>
                        <a:spcAft>
                          <a:spcPts val="0"/>
                        </a:spcAft>
                        <a:buNone/>
                      </a:pPr>
                      <a:r>
                        <a:rPr b="1" lang="fr" sz="600"/>
                        <a:t>features</a:t>
                      </a:r>
                      <a:endParaRPr b="1" sz="600"/>
                    </a:p>
                  </a:txBody>
                  <a:tcPr marT="91425" marB="91425" marR="91425" marL="91425">
                    <a:lnB cap="flat" cmpd="sng" w="9525">
                      <a:solidFill>
                        <a:srgbClr val="FF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fr" sz="1000"/>
                        <a:t> 2</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6</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3</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960" name="Google Shape;960;p65"/>
          <p:cNvSpPr/>
          <p:nvPr/>
        </p:nvSpPr>
        <p:spPr>
          <a:xfrm>
            <a:off x="555125" y="781250"/>
            <a:ext cx="7365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Entrainement d’un algorithme pour le financement d’un prêt bancaire</a:t>
            </a:r>
            <a:endParaRPr b="1" sz="1600">
              <a:solidFill>
                <a:srgbClr val="FFFFFF"/>
              </a:solidFill>
            </a:endParaRPr>
          </a:p>
        </p:txBody>
      </p:sp>
      <p:cxnSp>
        <p:nvCxnSpPr>
          <p:cNvPr id="961" name="Google Shape;961;p65"/>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962" name="Google Shape;962;p65"/>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2. Machine Learning</a:t>
            </a:r>
            <a:endParaRPr b="1" sz="2800">
              <a:solidFill>
                <a:schemeClr val="dk1"/>
              </a:solidFill>
              <a:latin typeface="Exo"/>
              <a:ea typeface="Exo"/>
              <a:cs typeface="Exo"/>
              <a:sym typeface="Ex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6" name="Shape 966"/>
        <p:cNvGrpSpPr/>
        <p:nvPr/>
      </p:nvGrpSpPr>
      <p:grpSpPr>
        <a:xfrm>
          <a:off x="0" y="0"/>
          <a:ext cx="0" cy="0"/>
          <a:chOff x="0" y="0"/>
          <a:chExt cx="0" cy="0"/>
        </a:xfrm>
      </p:grpSpPr>
      <p:sp>
        <p:nvSpPr>
          <p:cNvPr id="967" name="Google Shape;967;p66"/>
          <p:cNvSpPr/>
          <p:nvPr/>
        </p:nvSpPr>
        <p:spPr>
          <a:xfrm>
            <a:off x="6539275" y="2593150"/>
            <a:ext cx="2175300" cy="937800"/>
          </a:xfrm>
          <a:prstGeom prst="rect">
            <a:avLst/>
          </a:prstGeom>
          <a:solidFill>
            <a:schemeClr val="lt2"/>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Madurai"/>
              <a:ea typeface="Hind Madurai"/>
              <a:cs typeface="Hind Madurai"/>
              <a:sym typeface="Hind Madurai"/>
            </a:endParaRPr>
          </a:p>
          <a:p>
            <a:pPr indent="0" lvl="0" marL="0" rtl="0" algn="ctr">
              <a:spcBef>
                <a:spcPts val="0"/>
              </a:spcBef>
              <a:spcAft>
                <a:spcPts val="0"/>
              </a:spcAft>
              <a:buNone/>
            </a:pPr>
            <a:r>
              <a:t/>
            </a:r>
            <a:endParaRPr>
              <a:latin typeface="Hind Madurai"/>
              <a:ea typeface="Hind Madurai"/>
              <a:cs typeface="Hind Madurai"/>
              <a:sym typeface="Hind Madurai"/>
            </a:endParaRPr>
          </a:p>
          <a:p>
            <a:pPr indent="0" lvl="0" marL="0" rtl="0" algn="ctr">
              <a:spcBef>
                <a:spcPts val="0"/>
              </a:spcBef>
              <a:spcAft>
                <a:spcPts val="0"/>
              </a:spcAft>
              <a:buNone/>
            </a:pPr>
            <a:r>
              <a:t/>
            </a:r>
            <a:endParaRPr>
              <a:latin typeface="Hind Madurai"/>
              <a:ea typeface="Hind Madurai"/>
              <a:cs typeface="Hind Madurai"/>
              <a:sym typeface="Hind Madurai"/>
            </a:endParaRPr>
          </a:p>
          <a:p>
            <a:pPr indent="0" lvl="0" marL="0" rtl="0" algn="ctr">
              <a:spcBef>
                <a:spcPts val="0"/>
              </a:spcBef>
              <a:spcAft>
                <a:spcPts val="0"/>
              </a:spcAft>
              <a:buNone/>
            </a:pPr>
            <a:r>
              <a:rPr b="1" lang="fr">
                <a:latin typeface="Hind Madurai"/>
                <a:ea typeface="Hind Madurai"/>
                <a:cs typeface="Hind Madurai"/>
                <a:sym typeface="Hind Madurai"/>
              </a:rPr>
              <a:t>Positif</a:t>
            </a:r>
            <a:r>
              <a:rPr lang="fr">
                <a:latin typeface="Hind Madurai"/>
                <a:ea typeface="Hind Madurai"/>
                <a:cs typeface="Hind Madurai"/>
                <a:sym typeface="Hind Madurai"/>
              </a:rPr>
              <a:t> à 95%</a:t>
            </a:r>
            <a:endParaRPr>
              <a:latin typeface="Hind Madurai"/>
              <a:ea typeface="Hind Madurai"/>
              <a:cs typeface="Hind Madurai"/>
              <a:sym typeface="Hind Madurai"/>
            </a:endParaRPr>
          </a:p>
        </p:txBody>
      </p:sp>
      <p:sp>
        <p:nvSpPr>
          <p:cNvPr id="968" name="Google Shape;968;p66"/>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6"/>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6"/>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6"/>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972" name="Google Shape;972;p66"/>
          <p:cNvGraphicFramePr/>
          <p:nvPr/>
        </p:nvGraphicFramePr>
        <p:xfrm>
          <a:off x="707700" y="2708200"/>
          <a:ext cx="3000000" cy="3000000"/>
        </p:xfrm>
        <a:graphic>
          <a:graphicData uri="http://schemas.openxmlformats.org/drawingml/2006/table">
            <a:tbl>
              <a:tblPr>
                <a:noFill/>
                <a:tableStyleId>{CE5C4C17-4273-4002-AB28-F7D4568618FA}</a:tableStyleId>
              </a:tblPr>
              <a:tblGrid>
                <a:gridCol w="491675"/>
              </a:tblGrid>
              <a:tr h="426700">
                <a:tc>
                  <a:txBody>
                    <a:bodyPr/>
                    <a:lstStyle/>
                    <a:p>
                      <a:pPr indent="0" lvl="0" marL="0" rtl="0" algn="l">
                        <a:spcBef>
                          <a:spcPts val="0"/>
                        </a:spcBef>
                        <a:spcAft>
                          <a:spcPts val="0"/>
                        </a:spcAft>
                        <a:buNone/>
                      </a:pPr>
                      <a:r>
                        <a:rPr b="1" lang="fr" sz="600"/>
                        <a:t>features</a:t>
                      </a:r>
                      <a:endParaRPr b="1" sz="600"/>
                    </a:p>
                  </a:txBody>
                  <a:tcPr marT="91425" marB="91425" marR="91425" marL="91425">
                    <a:lnB cap="flat" cmpd="sng" w="9525">
                      <a:solidFill>
                        <a:srgbClr val="FF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fr" sz="1000"/>
                        <a:t> 2</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6</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3</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cxnSp>
        <p:nvCxnSpPr>
          <p:cNvPr id="973" name="Google Shape;973;p66"/>
          <p:cNvCxnSpPr>
            <a:stCxn id="974" idx="7"/>
            <a:endCxn id="968" idx="2"/>
          </p:cNvCxnSpPr>
          <p:nvPr/>
        </p:nvCxnSpPr>
        <p:spPr>
          <a:xfrm flipH="1" rot="10800000">
            <a:off x="1333863" y="2235462"/>
            <a:ext cx="1050000" cy="1029900"/>
          </a:xfrm>
          <a:prstGeom prst="straightConnector1">
            <a:avLst/>
          </a:prstGeom>
          <a:noFill/>
          <a:ln cap="flat" cmpd="sng" w="9525">
            <a:solidFill>
              <a:schemeClr val="dk2"/>
            </a:solidFill>
            <a:prstDash val="solid"/>
            <a:round/>
            <a:headEnd len="med" w="med" type="none"/>
            <a:tailEnd len="med" w="med" type="triangle"/>
          </a:ln>
        </p:spPr>
      </p:cxnSp>
      <p:sp>
        <p:nvSpPr>
          <p:cNvPr id="974" name="Google Shape;974;p66"/>
          <p:cNvSpPr/>
          <p:nvPr/>
        </p:nvSpPr>
        <p:spPr>
          <a:xfrm>
            <a:off x="1325925" y="3264000"/>
            <a:ext cx="9300" cy="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6"/>
          <p:cNvSpPr/>
          <p:nvPr/>
        </p:nvSpPr>
        <p:spPr>
          <a:xfrm>
            <a:off x="1325925" y="3645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6"/>
          <p:cNvSpPr/>
          <p:nvPr/>
        </p:nvSpPr>
        <p:spPr>
          <a:xfrm>
            <a:off x="1325925" y="4026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7" name="Google Shape;977;p66"/>
          <p:cNvCxnSpPr>
            <a:stCxn id="974" idx="0"/>
            <a:endCxn id="969" idx="2"/>
          </p:cNvCxnSpPr>
          <p:nvPr/>
        </p:nvCxnSpPr>
        <p:spPr>
          <a:xfrm flipH="1" rot="10800000">
            <a:off x="1330575" y="3030600"/>
            <a:ext cx="1053300" cy="233400"/>
          </a:xfrm>
          <a:prstGeom prst="straightConnector1">
            <a:avLst/>
          </a:prstGeom>
          <a:noFill/>
          <a:ln cap="flat" cmpd="sng" w="9525">
            <a:solidFill>
              <a:schemeClr val="dk2"/>
            </a:solidFill>
            <a:prstDash val="solid"/>
            <a:round/>
            <a:headEnd len="med" w="med" type="none"/>
            <a:tailEnd len="med" w="med" type="triangle"/>
          </a:ln>
        </p:spPr>
      </p:cxnSp>
      <p:cxnSp>
        <p:nvCxnSpPr>
          <p:cNvPr id="978" name="Google Shape;978;p66"/>
          <p:cNvCxnSpPr>
            <a:stCxn id="974" idx="6"/>
            <a:endCxn id="970" idx="2"/>
          </p:cNvCxnSpPr>
          <p:nvPr/>
        </p:nvCxnSpPr>
        <p:spPr>
          <a:xfrm>
            <a:off x="1335225" y="3268650"/>
            <a:ext cx="1048500" cy="557400"/>
          </a:xfrm>
          <a:prstGeom prst="straightConnector1">
            <a:avLst/>
          </a:prstGeom>
          <a:noFill/>
          <a:ln cap="flat" cmpd="sng" w="9525">
            <a:solidFill>
              <a:schemeClr val="dk2"/>
            </a:solidFill>
            <a:prstDash val="solid"/>
            <a:round/>
            <a:headEnd len="med" w="med" type="none"/>
            <a:tailEnd len="med" w="med" type="triangle"/>
          </a:ln>
        </p:spPr>
      </p:cxnSp>
      <p:cxnSp>
        <p:nvCxnSpPr>
          <p:cNvPr id="979" name="Google Shape;979;p66"/>
          <p:cNvCxnSpPr>
            <a:stCxn id="974" idx="5"/>
            <a:endCxn id="971" idx="2"/>
          </p:cNvCxnSpPr>
          <p:nvPr/>
        </p:nvCxnSpPr>
        <p:spPr>
          <a:xfrm>
            <a:off x="1333863" y="3271938"/>
            <a:ext cx="1050000" cy="1349400"/>
          </a:xfrm>
          <a:prstGeom prst="straightConnector1">
            <a:avLst/>
          </a:prstGeom>
          <a:noFill/>
          <a:ln cap="flat" cmpd="sng" w="9525">
            <a:solidFill>
              <a:schemeClr val="dk2"/>
            </a:solidFill>
            <a:prstDash val="solid"/>
            <a:round/>
            <a:headEnd len="med" w="med" type="none"/>
            <a:tailEnd len="med" w="med" type="triangle"/>
          </a:ln>
        </p:spPr>
      </p:cxnSp>
      <p:cxnSp>
        <p:nvCxnSpPr>
          <p:cNvPr id="980" name="Google Shape;980;p66"/>
          <p:cNvCxnSpPr>
            <a:stCxn id="975" idx="0"/>
            <a:endCxn id="968" idx="2"/>
          </p:cNvCxnSpPr>
          <p:nvPr/>
        </p:nvCxnSpPr>
        <p:spPr>
          <a:xfrm flipH="1" rot="10800000">
            <a:off x="1329825" y="2235300"/>
            <a:ext cx="1053900" cy="1409700"/>
          </a:xfrm>
          <a:prstGeom prst="straightConnector1">
            <a:avLst/>
          </a:prstGeom>
          <a:noFill/>
          <a:ln cap="flat" cmpd="sng" w="9525">
            <a:solidFill>
              <a:schemeClr val="dk2"/>
            </a:solidFill>
            <a:prstDash val="solid"/>
            <a:round/>
            <a:headEnd len="med" w="med" type="none"/>
            <a:tailEnd len="med" w="med" type="triangle"/>
          </a:ln>
        </p:spPr>
      </p:cxnSp>
      <p:cxnSp>
        <p:nvCxnSpPr>
          <p:cNvPr id="981" name="Google Shape;981;p66"/>
          <p:cNvCxnSpPr>
            <a:stCxn id="975" idx="0"/>
            <a:endCxn id="969" idx="2"/>
          </p:cNvCxnSpPr>
          <p:nvPr/>
        </p:nvCxnSpPr>
        <p:spPr>
          <a:xfrm flipH="1" rot="10800000">
            <a:off x="1329825" y="3030600"/>
            <a:ext cx="1053900" cy="614400"/>
          </a:xfrm>
          <a:prstGeom prst="straightConnector1">
            <a:avLst/>
          </a:prstGeom>
          <a:noFill/>
          <a:ln cap="flat" cmpd="sng" w="9525">
            <a:solidFill>
              <a:schemeClr val="dk2"/>
            </a:solidFill>
            <a:prstDash val="solid"/>
            <a:round/>
            <a:headEnd len="med" w="med" type="none"/>
            <a:tailEnd len="med" w="med" type="triangle"/>
          </a:ln>
        </p:spPr>
      </p:cxnSp>
      <p:cxnSp>
        <p:nvCxnSpPr>
          <p:cNvPr id="982" name="Google Shape;982;p66"/>
          <p:cNvCxnSpPr>
            <a:stCxn id="975" idx="5"/>
            <a:endCxn id="970" idx="2"/>
          </p:cNvCxnSpPr>
          <p:nvPr/>
        </p:nvCxnSpPr>
        <p:spPr>
          <a:xfrm>
            <a:off x="1332583" y="3651658"/>
            <a:ext cx="1051200" cy="174300"/>
          </a:xfrm>
          <a:prstGeom prst="straightConnector1">
            <a:avLst/>
          </a:prstGeom>
          <a:noFill/>
          <a:ln cap="flat" cmpd="sng" w="9525">
            <a:solidFill>
              <a:schemeClr val="dk2"/>
            </a:solidFill>
            <a:prstDash val="solid"/>
            <a:round/>
            <a:headEnd len="med" w="med" type="none"/>
            <a:tailEnd len="med" w="med" type="triangle"/>
          </a:ln>
        </p:spPr>
      </p:cxnSp>
      <p:cxnSp>
        <p:nvCxnSpPr>
          <p:cNvPr id="983" name="Google Shape;983;p66"/>
          <p:cNvCxnSpPr>
            <a:stCxn id="975" idx="4"/>
            <a:endCxn id="971" idx="2"/>
          </p:cNvCxnSpPr>
          <p:nvPr/>
        </p:nvCxnSpPr>
        <p:spPr>
          <a:xfrm>
            <a:off x="1329825" y="3652800"/>
            <a:ext cx="1053900" cy="968700"/>
          </a:xfrm>
          <a:prstGeom prst="straightConnector1">
            <a:avLst/>
          </a:prstGeom>
          <a:noFill/>
          <a:ln cap="flat" cmpd="sng" w="9525">
            <a:solidFill>
              <a:schemeClr val="dk2"/>
            </a:solidFill>
            <a:prstDash val="solid"/>
            <a:round/>
            <a:headEnd len="med" w="med" type="none"/>
            <a:tailEnd len="med" w="med" type="triangle"/>
          </a:ln>
        </p:spPr>
      </p:cxnSp>
      <p:cxnSp>
        <p:nvCxnSpPr>
          <p:cNvPr id="984" name="Google Shape;984;p66"/>
          <p:cNvCxnSpPr>
            <a:stCxn id="976" idx="1"/>
            <a:endCxn id="968" idx="2"/>
          </p:cNvCxnSpPr>
          <p:nvPr/>
        </p:nvCxnSpPr>
        <p:spPr>
          <a:xfrm flipH="1" rot="10800000">
            <a:off x="1327067" y="2235542"/>
            <a:ext cx="1056600" cy="1791600"/>
          </a:xfrm>
          <a:prstGeom prst="straightConnector1">
            <a:avLst/>
          </a:prstGeom>
          <a:noFill/>
          <a:ln cap="flat" cmpd="sng" w="9525">
            <a:solidFill>
              <a:schemeClr val="dk2"/>
            </a:solidFill>
            <a:prstDash val="solid"/>
            <a:round/>
            <a:headEnd len="med" w="med" type="none"/>
            <a:tailEnd len="med" w="med" type="triangle"/>
          </a:ln>
        </p:spPr>
      </p:cxnSp>
      <p:cxnSp>
        <p:nvCxnSpPr>
          <p:cNvPr id="985" name="Google Shape;985;p66"/>
          <p:cNvCxnSpPr/>
          <p:nvPr/>
        </p:nvCxnSpPr>
        <p:spPr>
          <a:xfrm flipH="1" rot="10800000">
            <a:off x="1330575" y="3021900"/>
            <a:ext cx="1057800" cy="1011900"/>
          </a:xfrm>
          <a:prstGeom prst="straightConnector1">
            <a:avLst/>
          </a:prstGeom>
          <a:noFill/>
          <a:ln cap="flat" cmpd="sng" w="9525">
            <a:solidFill>
              <a:schemeClr val="dk2"/>
            </a:solidFill>
            <a:prstDash val="solid"/>
            <a:round/>
            <a:headEnd len="med" w="med" type="none"/>
            <a:tailEnd len="med" w="med" type="triangle"/>
          </a:ln>
        </p:spPr>
      </p:cxnSp>
      <p:cxnSp>
        <p:nvCxnSpPr>
          <p:cNvPr id="986" name="Google Shape;986;p66"/>
          <p:cNvCxnSpPr>
            <a:stCxn id="976" idx="5"/>
            <a:endCxn id="970" idx="2"/>
          </p:cNvCxnSpPr>
          <p:nvPr/>
        </p:nvCxnSpPr>
        <p:spPr>
          <a:xfrm flipH="1" rot="10800000">
            <a:off x="1332583" y="3825958"/>
            <a:ext cx="1051200" cy="206700"/>
          </a:xfrm>
          <a:prstGeom prst="straightConnector1">
            <a:avLst/>
          </a:prstGeom>
          <a:noFill/>
          <a:ln cap="flat" cmpd="sng" w="9525">
            <a:solidFill>
              <a:schemeClr val="dk2"/>
            </a:solidFill>
            <a:prstDash val="solid"/>
            <a:round/>
            <a:headEnd len="med" w="med" type="none"/>
            <a:tailEnd len="med" w="med" type="triangle"/>
          </a:ln>
        </p:spPr>
      </p:cxnSp>
      <p:cxnSp>
        <p:nvCxnSpPr>
          <p:cNvPr id="987" name="Google Shape;987;p66"/>
          <p:cNvCxnSpPr>
            <a:stCxn id="976" idx="4"/>
            <a:endCxn id="971" idx="2"/>
          </p:cNvCxnSpPr>
          <p:nvPr/>
        </p:nvCxnSpPr>
        <p:spPr>
          <a:xfrm>
            <a:off x="1329825" y="4033800"/>
            <a:ext cx="1053900" cy="587700"/>
          </a:xfrm>
          <a:prstGeom prst="straightConnector1">
            <a:avLst/>
          </a:prstGeom>
          <a:noFill/>
          <a:ln cap="flat" cmpd="sng" w="9525">
            <a:solidFill>
              <a:schemeClr val="dk2"/>
            </a:solidFill>
            <a:prstDash val="solid"/>
            <a:round/>
            <a:headEnd len="med" w="med" type="none"/>
            <a:tailEnd len="med" w="med" type="triangle"/>
          </a:ln>
        </p:spPr>
      </p:cxnSp>
      <p:sp>
        <p:nvSpPr>
          <p:cNvPr id="988" name="Google Shape;988;p66"/>
          <p:cNvSpPr/>
          <p:nvPr/>
        </p:nvSpPr>
        <p:spPr>
          <a:xfrm>
            <a:off x="3791775" y="19630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6"/>
          <p:cNvSpPr/>
          <p:nvPr/>
        </p:nvSpPr>
        <p:spPr>
          <a:xfrm>
            <a:off x="3791775" y="275832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6"/>
          <p:cNvSpPr/>
          <p:nvPr/>
        </p:nvSpPr>
        <p:spPr>
          <a:xfrm>
            <a:off x="3791775" y="355365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6"/>
          <p:cNvSpPr/>
          <p:nvPr/>
        </p:nvSpPr>
        <p:spPr>
          <a:xfrm>
            <a:off x="3791775" y="434897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6"/>
          <p:cNvSpPr/>
          <p:nvPr/>
        </p:nvSpPr>
        <p:spPr>
          <a:xfrm>
            <a:off x="5199775" y="19630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950">
                <a:solidFill>
                  <a:srgbClr val="21212B"/>
                </a:solidFill>
                <a:latin typeface="Times New Roman"/>
                <a:ea typeface="Times New Roman"/>
                <a:cs typeface="Times New Roman"/>
                <a:sym typeface="Times New Roman"/>
              </a:rPr>
              <a:t>z’’1</a:t>
            </a:r>
            <a:endParaRPr sz="1200"/>
          </a:p>
        </p:txBody>
      </p:sp>
      <p:sp>
        <p:nvSpPr>
          <p:cNvPr id="993" name="Google Shape;993;p66"/>
          <p:cNvSpPr/>
          <p:nvPr/>
        </p:nvSpPr>
        <p:spPr>
          <a:xfrm>
            <a:off x="5199775" y="275832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950">
                <a:solidFill>
                  <a:srgbClr val="21212B"/>
                </a:solidFill>
                <a:latin typeface="Times New Roman"/>
                <a:ea typeface="Times New Roman"/>
                <a:cs typeface="Times New Roman"/>
                <a:sym typeface="Times New Roman"/>
              </a:rPr>
              <a:t>z’’2</a:t>
            </a:r>
            <a:endParaRPr/>
          </a:p>
        </p:txBody>
      </p:sp>
      <p:sp>
        <p:nvSpPr>
          <p:cNvPr id="994" name="Google Shape;994;p66"/>
          <p:cNvSpPr/>
          <p:nvPr/>
        </p:nvSpPr>
        <p:spPr>
          <a:xfrm>
            <a:off x="5199775" y="355365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950">
                <a:solidFill>
                  <a:srgbClr val="21212B"/>
                </a:solidFill>
                <a:latin typeface="Times New Roman"/>
                <a:ea typeface="Times New Roman"/>
                <a:cs typeface="Times New Roman"/>
                <a:sym typeface="Times New Roman"/>
              </a:rPr>
              <a:t>z’’3</a:t>
            </a:r>
            <a:endParaRPr/>
          </a:p>
        </p:txBody>
      </p:sp>
      <p:sp>
        <p:nvSpPr>
          <p:cNvPr id="995" name="Google Shape;995;p66"/>
          <p:cNvSpPr/>
          <p:nvPr/>
        </p:nvSpPr>
        <p:spPr>
          <a:xfrm>
            <a:off x="5199775" y="434897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950">
                <a:solidFill>
                  <a:srgbClr val="21212B"/>
                </a:solidFill>
                <a:latin typeface="Times New Roman"/>
                <a:ea typeface="Times New Roman"/>
                <a:cs typeface="Times New Roman"/>
                <a:sym typeface="Times New Roman"/>
              </a:rPr>
              <a:t>z’’4</a:t>
            </a:r>
            <a:endParaRPr/>
          </a:p>
        </p:txBody>
      </p:sp>
      <p:sp>
        <p:nvSpPr>
          <p:cNvPr id="996" name="Google Shape;996;p66"/>
          <p:cNvSpPr/>
          <p:nvPr/>
        </p:nvSpPr>
        <p:spPr>
          <a:xfrm>
            <a:off x="6539275" y="2767650"/>
            <a:ext cx="544800" cy="5448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800"/>
              <a:t>0.75</a:t>
            </a:r>
            <a:endParaRPr sz="800"/>
          </a:p>
        </p:txBody>
      </p:sp>
      <p:sp>
        <p:nvSpPr>
          <p:cNvPr id="997" name="Google Shape;997;p66"/>
          <p:cNvSpPr/>
          <p:nvPr/>
        </p:nvSpPr>
        <p:spPr>
          <a:xfrm>
            <a:off x="6539275" y="3547950"/>
            <a:ext cx="544800" cy="5448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800"/>
              <a:t>0.25</a:t>
            </a:r>
            <a:endParaRPr sz="800"/>
          </a:p>
        </p:txBody>
      </p:sp>
      <p:cxnSp>
        <p:nvCxnSpPr>
          <p:cNvPr id="998" name="Google Shape;998;p66"/>
          <p:cNvCxnSpPr>
            <a:stCxn id="968" idx="6"/>
            <a:endCxn id="988" idx="2"/>
          </p:cNvCxnSpPr>
          <p:nvPr/>
        </p:nvCxnSpPr>
        <p:spPr>
          <a:xfrm>
            <a:off x="2928575" y="223540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999" name="Google Shape;999;p66"/>
          <p:cNvCxnSpPr>
            <a:stCxn id="968" idx="6"/>
            <a:endCxn id="989" idx="2"/>
          </p:cNvCxnSpPr>
          <p:nvPr/>
        </p:nvCxnSpPr>
        <p:spPr>
          <a:xfrm>
            <a:off x="2928575" y="223540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000" name="Google Shape;1000;p66"/>
          <p:cNvCxnSpPr>
            <a:stCxn id="968" idx="6"/>
            <a:endCxn id="990" idx="2"/>
          </p:cNvCxnSpPr>
          <p:nvPr/>
        </p:nvCxnSpPr>
        <p:spPr>
          <a:xfrm>
            <a:off x="2928575" y="2235400"/>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1001" name="Google Shape;1001;p66"/>
          <p:cNvCxnSpPr>
            <a:stCxn id="968" idx="6"/>
            <a:endCxn id="991" idx="2"/>
          </p:cNvCxnSpPr>
          <p:nvPr/>
        </p:nvCxnSpPr>
        <p:spPr>
          <a:xfrm>
            <a:off x="2928575" y="2235400"/>
            <a:ext cx="863100" cy="2385900"/>
          </a:xfrm>
          <a:prstGeom prst="straightConnector1">
            <a:avLst/>
          </a:prstGeom>
          <a:noFill/>
          <a:ln cap="flat" cmpd="sng" w="9525">
            <a:solidFill>
              <a:schemeClr val="dk2"/>
            </a:solidFill>
            <a:prstDash val="solid"/>
            <a:round/>
            <a:headEnd len="med" w="med" type="none"/>
            <a:tailEnd len="med" w="med" type="triangle"/>
          </a:ln>
        </p:spPr>
      </p:cxnSp>
      <p:cxnSp>
        <p:nvCxnSpPr>
          <p:cNvPr id="1002" name="Google Shape;1002;p66"/>
          <p:cNvCxnSpPr>
            <a:stCxn id="989" idx="6"/>
            <a:endCxn id="992" idx="2"/>
          </p:cNvCxnSpPr>
          <p:nvPr/>
        </p:nvCxnSpPr>
        <p:spPr>
          <a:xfrm flipH="1" rot="10800000">
            <a:off x="4336575" y="2235425"/>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003" name="Google Shape;1003;p66"/>
          <p:cNvCxnSpPr>
            <a:stCxn id="989" idx="6"/>
            <a:endCxn id="993" idx="2"/>
          </p:cNvCxnSpPr>
          <p:nvPr/>
        </p:nvCxnSpPr>
        <p:spPr>
          <a:xfrm>
            <a:off x="4336575" y="3030725"/>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004" name="Google Shape;1004;p66"/>
          <p:cNvCxnSpPr>
            <a:stCxn id="989" idx="6"/>
            <a:endCxn id="994" idx="2"/>
          </p:cNvCxnSpPr>
          <p:nvPr/>
        </p:nvCxnSpPr>
        <p:spPr>
          <a:xfrm>
            <a:off x="4336575" y="3030725"/>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005" name="Google Shape;1005;p66"/>
          <p:cNvCxnSpPr>
            <a:stCxn id="989" idx="6"/>
            <a:endCxn id="995" idx="2"/>
          </p:cNvCxnSpPr>
          <p:nvPr/>
        </p:nvCxnSpPr>
        <p:spPr>
          <a:xfrm>
            <a:off x="4336575" y="3030725"/>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1006" name="Google Shape;1006;p66"/>
          <p:cNvCxnSpPr>
            <a:stCxn id="992" idx="6"/>
            <a:endCxn id="996" idx="2"/>
          </p:cNvCxnSpPr>
          <p:nvPr/>
        </p:nvCxnSpPr>
        <p:spPr>
          <a:xfrm>
            <a:off x="5744575" y="2235400"/>
            <a:ext cx="794700" cy="804600"/>
          </a:xfrm>
          <a:prstGeom prst="straightConnector1">
            <a:avLst/>
          </a:prstGeom>
          <a:noFill/>
          <a:ln cap="flat" cmpd="sng" w="9525">
            <a:solidFill>
              <a:schemeClr val="dk2"/>
            </a:solidFill>
            <a:prstDash val="solid"/>
            <a:round/>
            <a:headEnd len="med" w="med" type="none"/>
            <a:tailEnd len="med" w="med" type="triangle"/>
          </a:ln>
        </p:spPr>
      </p:cxnSp>
      <p:cxnSp>
        <p:nvCxnSpPr>
          <p:cNvPr id="1007" name="Google Shape;1007;p66"/>
          <p:cNvCxnSpPr>
            <a:stCxn id="992" idx="6"/>
            <a:endCxn id="997" idx="2"/>
          </p:cNvCxnSpPr>
          <p:nvPr/>
        </p:nvCxnSpPr>
        <p:spPr>
          <a:xfrm>
            <a:off x="5744575" y="2235400"/>
            <a:ext cx="794700" cy="1584900"/>
          </a:xfrm>
          <a:prstGeom prst="straightConnector1">
            <a:avLst/>
          </a:prstGeom>
          <a:noFill/>
          <a:ln cap="flat" cmpd="sng" w="9525">
            <a:solidFill>
              <a:schemeClr val="dk2"/>
            </a:solidFill>
            <a:prstDash val="solid"/>
            <a:round/>
            <a:headEnd len="med" w="med" type="none"/>
            <a:tailEnd len="med" w="med" type="triangle"/>
          </a:ln>
        </p:spPr>
      </p:cxnSp>
      <p:cxnSp>
        <p:nvCxnSpPr>
          <p:cNvPr id="1008" name="Google Shape;1008;p66"/>
          <p:cNvCxnSpPr>
            <a:stCxn id="993" idx="6"/>
            <a:endCxn id="996" idx="2"/>
          </p:cNvCxnSpPr>
          <p:nvPr/>
        </p:nvCxnSpPr>
        <p:spPr>
          <a:xfrm>
            <a:off x="5744575" y="3030725"/>
            <a:ext cx="794700" cy="9300"/>
          </a:xfrm>
          <a:prstGeom prst="straightConnector1">
            <a:avLst/>
          </a:prstGeom>
          <a:noFill/>
          <a:ln cap="flat" cmpd="sng" w="9525">
            <a:solidFill>
              <a:schemeClr val="dk2"/>
            </a:solidFill>
            <a:prstDash val="solid"/>
            <a:round/>
            <a:headEnd len="med" w="med" type="none"/>
            <a:tailEnd len="med" w="med" type="triangle"/>
          </a:ln>
        </p:spPr>
      </p:cxnSp>
      <p:cxnSp>
        <p:nvCxnSpPr>
          <p:cNvPr id="1009" name="Google Shape;1009;p66"/>
          <p:cNvCxnSpPr>
            <a:stCxn id="993" idx="6"/>
            <a:endCxn id="997" idx="2"/>
          </p:cNvCxnSpPr>
          <p:nvPr/>
        </p:nvCxnSpPr>
        <p:spPr>
          <a:xfrm>
            <a:off x="5744575" y="3030725"/>
            <a:ext cx="794700" cy="789600"/>
          </a:xfrm>
          <a:prstGeom prst="straightConnector1">
            <a:avLst/>
          </a:prstGeom>
          <a:noFill/>
          <a:ln cap="flat" cmpd="sng" w="9525">
            <a:solidFill>
              <a:schemeClr val="dk2"/>
            </a:solidFill>
            <a:prstDash val="solid"/>
            <a:round/>
            <a:headEnd len="med" w="med" type="none"/>
            <a:tailEnd len="med" w="med" type="triangle"/>
          </a:ln>
        </p:spPr>
      </p:cxnSp>
      <p:cxnSp>
        <p:nvCxnSpPr>
          <p:cNvPr id="1010" name="Google Shape;1010;p66"/>
          <p:cNvCxnSpPr>
            <a:stCxn id="994" idx="6"/>
            <a:endCxn id="997" idx="2"/>
          </p:cNvCxnSpPr>
          <p:nvPr/>
        </p:nvCxnSpPr>
        <p:spPr>
          <a:xfrm flipH="1" rot="10800000">
            <a:off x="5744575" y="3820350"/>
            <a:ext cx="794700" cy="5700"/>
          </a:xfrm>
          <a:prstGeom prst="straightConnector1">
            <a:avLst/>
          </a:prstGeom>
          <a:noFill/>
          <a:ln cap="flat" cmpd="sng" w="9525">
            <a:solidFill>
              <a:schemeClr val="dk2"/>
            </a:solidFill>
            <a:prstDash val="solid"/>
            <a:round/>
            <a:headEnd len="med" w="med" type="none"/>
            <a:tailEnd len="med" w="med" type="triangle"/>
          </a:ln>
        </p:spPr>
      </p:cxnSp>
      <p:cxnSp>
        <p:nvCxnSpPr>
          <p:cNvPr id="1011" name="Google Shape;1011;p66"/>
          <p:cNvCxnSpPr>
            <a:stCxn id="995" idx="6"/>
            <a:endCxn id="997" idx="2"/>
          </p:cNvCxnSpPr>
          <p:nvPr/>
        </p:nvCxnSpPr>
        <p:spPr>
          <a:xfrm flipH="1" rot="10800000">
            <a:off x="5744575" y="3820375"/>
            <a:ext cx="794700" cy="801000"/>
          </a:xfrm>
          <a:prstGeom prst="straightConnector1">
            <a:avLst/>
          </a:prstGeom>
          <a:noFill/>
          <a:ln cap="flat" cmpd="sng" w="9525">
            <a:solidFill>
              <a:schemeClr val="dk2"/>
            </a:solidFill>
            <a:prstDash val="solid"/>
            <a:round/>
            <a:headEnd len="med" w="med" type="none"/>
            <a:tailEnd len="med" w="med" type="triangle"/>
          </a:ln>
        </p:spPr>
      </p:cxnSp>
      <p:cxnSp>
        <p:nvCxnSpPr>
          <p:cNvPr id="1012" name="Google Shape;1012;p66"/>
          <p:cNvCxnSpPr>
            <a:stCxn id="995" idx="6"/>
            <a:endCxn id="996" idx="2"/>
          </p:cNvCxnSpPr>
          <p:nvPr/>
        </p:nvCxnSpPr>
        <p:spPr>
          <a:xfrm flipH="1" rot="10800000">
            <a:off x="5744575" y="3040075"/>
            <a:ext cx="794700" cy="1581300"/>
          </a:xfrm>
          <a:prstGeom prst="straightConnector1">
            <a:avLst/>
          </a:prstGeom>
          <a:noFill/>
          <a:ln cap="flat" cmpd="sng" w="9525">
            <a:solidFill>
              <a:schemeClr val="dk2"/>
            </a:solidFill>
            <a:prstDash val="solid"/>
            <a:round/>
            <a:headEnd len="med" w="med" type="none"/>
            <a:tailEnd len="med" w="med" type="triangle"/>
          </a:ln>
        </p:spPr>
      </p:cxnSp>
      <p:cxnSp>
        <p:nvCxnSpPr>
          <p:cNvPr id="1013" name="Google Shape;1013;p66"/>
          <p:cNvCxnSpPr>
            <a:stCxn id="994" idx="6"/>
            <a:endCxn id="996" idx="2"/>
          </p:cNvCxnSpPr>
          <p:nvPr/>
        </p:nvCxnSpPr>
        <p:spPr>
          <a:xfrm flipH="1" rot="10800000">
            <a:off x="5744575" y="3040050"/>
            <a:ext cx="794700" cy="7860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1014" name="Google Shape;1014;p66"/>
          <p:cNvGraphicFramePr/>
          <p:nvPr/>
        </p:nvGraphicFramePr>
        <p:xfrm>
          <a:off x="7395375" y="2837350"/>
          <a:ext cx="3000000" cy="3000000"/>
        </p:xfrm>
        <a:graphic>
          <a:graphicData uri="http://schemas.openxmlformats.org/drawingml/2006/table">
            <a:tbl>
              <a:tblPr>
                <a:noFill/>
                <a:tableStyleId>{CE5C4C17-4273-4002-AB28-F7D4568618FA}</a:tableStyleId>
              </a:tblPr>
              <a:tblGrid>
                <a:gridCol w="491675"/>
              </a:tblGrid>
              <a:tr h="381000">
                <a:tc>
                  <a:txBody>
                    <a:bodyPr/>
                    <a:lstStyle/>
                    <a:p>
                      <a:pPr indent="0" lvl="0" marL="0" rtl="0" algn="ctr">
                        <a:spcBef>
                          <a:spcPts val="0"/>
                        </a:spcBef>
                        <a:spcAft>
                          <a:spcPts val="0"/>
                        </a:spcAft>
                        <a:buNone/>
                      </a:pPr>
                      <a:r>
                        <a:rPr lang="fr" sz="1000"/>
                        <a:t>1</a:t>
                      </a:r>
                      <a:endParaRPr sz="1000"/>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r>
            </a:tbl>
          </a:graphicData>
        </a:graphic>
      </p:graphicFrame>
      <p:graphicFrame>
        <p:nvGraphicFramePr>
          <p:cNvPr id="1015" name="Google Shape;1015;p66"/>
          <p:cNvGraphicFramePr/>
          <p:nvPr/>
        </p:nvGraphicFramePr>
        <p:xfrm>
          <a:off x="7395375" y="3629850"/>
          <a:ext cx="3000000" cy="3000000"/>
        </p:xfrm>
        <a:graphic>
          <a:graphicData uri="http://schemas.openxmlformats.org/drawingml/2006/table">
            <a:tbl>
              <a:tblPr>
                <a:noFill/>
                <a:tableStyleId>{CE5C4C17-4273-4002-AB28-F7D4568618FA}</a:tableStyleId>
              </a:tblPr>
              <a:tblGrid>
                <a:gridCol w="491675"/>
              </a:tblGrid>
              <a:tr h="381000">
                <a:tc>
                  <a:txBody>
                    <a:bodyPr/>
                    <a:lstStyle/>
                    <a:p>
                      <a:pPr indent="0" lvl="0" marL="0" rtl="0" algn="ctr">
                        <a:spcBef>
                          <a:spcPts val="0"/>
                        </a:spcBef>
                        <a:spcAft>
                          <a:spcPts val="0"/>
                        </a:spcAft>
                        <a:buNone/>
                      </a:pPr>
                      <a:r>
                        <a:rPr lang="fr" sz="1000"/>
                        <a:t>0</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1016" name="Google Shape;1016;p66"/>
          <p:cNvSpPr txBox="1"/>
          <p:nvPr/>
        </p:nvSpPr>
        <p:spPr>
          <a:xfrm>
            <a:off x="1391525" y="1372550"/>
            <a:ext cx="252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rPr>
              <a:t>Input</a:t>
            </a:r>
            <a:endParaRPr b="1">
              <a:solidFill>
                <a:srgbClr val="FF0000"/>
              </a:solidFill>
            </a:endParaRPr>
          </a:p>
          <a:p>
            <a:pPr indent="0" lvl="0" marL="0" rtl="0" algn="ctr">
              <a:spcBef>
                <a:spcPts val="0"/>
              </a:spcBef>
              <a:spcAft>
                <a:spcPts val="0"/>
              </a:spcAft>
              <a:buNone/>
            </a:pPr>
            <a:r>
              <a:t/>
            </a:r>
            <a:endParaRPr b="1">
              <a:solidFill>
                <a:srgbClr val="FF0000"/>
              </a:solidFill>
            </a:endParaRPr>
          </a:p>
        </p:txBody>
      </p:sp>
      <p:sp>
        <p:nvSpPr>
          <p:cNvPr id="1017" name="Google Shape;1017;p66"/>
          <p:cNvSpPr txBox="1"/>
          <p:nvPr/>
        </p:nvSpPr>
        <p:spPr>
          <a:xfrm>
            <a:off x="6229225" y="1372550"/>
            <a:ext cx="116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38761D"/>
                </a:solidFill>
              </a:rPr>
              <a:t>Output</a:t>
            </a:r>
            <a:endParaRPr b="1">
              <a:solidFill>
                <a:srgbClr val="38761D"/>
              </a:solidFill>
            </a:endParaRPr>
          </a:p>
        </p:txBody>
      </p:sp>
      <p:sp>
        <p:nvSpPr>
          <p:cNvPr id="1018" name="Google Shape;1018;p66"/>
          <p:cNvSpPr txBox="1"/>
          <p:nvPr/>
        </p:nvSpPr>
        <p:spPr>
          <a:xfrm>
            <a:off x="3968975" y="1332600"/>
            <a:ext cx="134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1F497D"/>
                </a:solidFill>
              </a:rPr>
              <a:t>Hidden Layer</a:t>
            </a:r>
            <a:endParaRPr b="1">
              <a:solidFill>
                <a:srgbClr val="1F497D"/>
              </a:solidFill>
            </a:endParaRPr>
          </a:p>
        </p:txBody>
      </p:sp>
      <p:sp>
        <p:nvSpPr>
          <p:cNvPr id="1019" name="Google Shape;1019;p66"/>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z1</a:t>
            </a:r>
            <a:endParaRPr/>
          </a:p>
        </p:txBody>
      </p:sp>
      <p:sp>
        <p:nvSpPr>
          <p:cNvPr id="1020" name="Google Shape;1020;p66"/>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z2</a:t>
            </a:r>
            <a:endParaRPr/>
          </a:p>
        </p:txBody>
      </p:sp>
      <p:sp>
        <p:nvSpPr>
          <p:cNvPr id="1021" name="Google Shape;1021;p66"/>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z3</a:t>
            </a:r>
            <a:endParaRPr/>
          </a:p>
        </p:txBody>
      </p:sp>
      <p:sp>
        <p:nvSpPr>
          <p:cNvPr id="1022" name="Google Shape;1022;p66"/>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z4</a:t>
            </a:r>
            <a:endParaRPr/>
          </a:p>
        </p:txBody>
      </p:sp>
      <p:sp>
        <p:nvSpPr>
          <p:cNvPr id="1023" name="Google Shape;1023;p66"/>
          <p:cNvSpPr/>
          <p:nvPr/>
        </p:nvSpPr>
        <p:spPr>
          <a:xfrm>
            <a:off x="3791775" y="19630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z’1</a:t>
            </a:r>
            <a:endParaRPr sz="1100"/>
          </a:p>
        </p:txBody>
      </p:sp>
      <p:sp>
        <p:nvSpPr>
          <p:cNvPr id="1024" name="Google Shape;1024;p66"/>
          <p:cNvSpPr/>
          <p:nvPr/>
        </p:nvSpPr>
        <p:spPr>
          <a:xfrm>
            <a:off x="3791775" y="275832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z’2</a:t>
            </a:r>
            <a:endParaRPr/>
          </a:p>
        </p:txBody>
      </p:sp>
      <p:sp>
        <p:nvSpPr>
          <p:cNvPr id="1025" name="Google Shape;1025;p66"/>
          <p:cNvSpPr/>
          <p:nvPr/>
        </p:nvSpPr>
        <p:spPr>
          <a:xfrm>
            <a:off x="3791775" y="355365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z’3</a:t>
            </a:r>
            <a:endParaRPr/>
          </a:p>
        </p:txBody>
      </p:sp>
      <p:sp>
        <p:nvSpPr>
          <p:cNvPr id="1026" name="Google Shape;1026;p66"/>
          <p:cNvSpPr/>
          <p:nvPr/>
        </p:nvSpPr>
        <p:spPr>
          <a:xfrm>
            <a:off x="3791775" y="434897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z’4</a:t>
            </a:r>
            <a:endParaRPr/>
          </a:p>
        </p:txBody>
      </p:sp>
      <p:cxnSp>
        <p:nvCxnSpPr>
          <p:cNvPr id="1027" name="Google Shape;1027;p66"/>
          <p:cNvCxnSpPr>
            <a:stCxn id="1019" idx="6"/>
            <a:endCxn id="1023" idx="2"/>
          </p:cNvCxnSpPr>
          <p:nvPr/>
        </p:nvCxnSpPr>
        <p:spPr>
          <a:xfrm>
            <a:off x="2928575" y="223540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028" name="Google Shape;1028;p66"/>
          <p:cNvCxnSpPr>
            <a:stCxn id="1020" idx="6"/>
            <a:endCxn id="1023" idx="2"/>
          </p:cNvCxnSpPr>
          <p:nvPr/>
        </p:nvCxnSpPr>
        <p:spPr>
          <a:xfrm flipH="1" rot="10800000">
            <a:off x="2928575" y="2235425"/>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029" name="Google Shape;1029;p66"/>
          <p:cNvCxnSpPr>
            <a:stCxn id="1021" idx="6"/>
            <a:endCxn id="1023" idx="2"/>
          </p:cNvCxnSpPr>
          <p:nvPr/>
        </p:nvCxnSpPr>
        <p:spPr>
          <a:xfrm flipH="1" rot="10800000">
            <a:off x="2928575" y="2235450"/>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1030" name="Google Shape;1030;p66"/>
          <p:cNvCxnSpPr>
            <a:stCxn id="1022" idx="6"/>
            <a:endCxn id="1023" idx="2"/>
          </p:cNvCxnSpPr>
          <p:nvPr/>
        </p:nvCxnSpPr>
        <p:spPr>
          <a:xfrm flipH="1" rot="10800000">
            <a:off x="2928575" y="2235475"/>
            <a:ext cx="863100" cy="2385900"/>
          </a:xfrm>
          <a:prstGeom prst="straightConnector1">
            <a:avLst/>
          </a:prstGeom>
          <a:noFill/>
          <a:ln cap="flat" cmpd="sng" w="9525">
            <a:solidFill>
              <a:schemeClr val="dk2"/>
            </a:solidFill>
            <a:prstDash val="solid"/>
            <a:round/>
            <a:headEnd len="med" w="med" type="none"/>
            <a:tailEnd len="med" w="med" type="triangle"/>
          </a:ln>
        </p:spPr>
      </p:cxnSp>
      <p:cxnSp>
        <p:nvCxnSpPr>
          <p:cNvPr id="1031" name="Google Shape;1031;p66"/>
          <p:cNvCxnSpPr>
            <a:stCxn id="1020" idx="6"/>
            <a:endCxn id="1024" idx="2"/>
          </p:cNvCxnSpPr>
          <p:nvPr/>
        </p:nvCxnSpPr>
        <p:spPr>
          <a:xfrm>
            <a:off x="2928575" y="3030725"/>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032" name="Google Shape;1032;p66"/>
          <p:cNvCxnSpPr>
            <a:stCxn id="1019" idx="6"/>
            <a:endCxn id="1024" idx="2"/>
          </p:cNvCxnSpPr>
          <p:nvPr/>
        </p:nvCxnSpPr>
        <p:spPr>
          <a:xfrm>
            <a:off x="2928575" y="223540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033" name="Google Shape;1033;p66"/>
          <p:cNvCxnSpPr>
            <a:stCxn id="1021" idx="6"/>
            <a:endCxn id="1024" idx="2"/>
          </p:cNvCxnSpPr>
          <p:nvPr/>
        </p:nvCxnSpPr>
        <p:spPr>
          <a:xfrm flipH="1" rot="10800000">
            <a:off x="2928575" y="303075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034" name="Google Shape;1034;p66"/>
          <p:cNvCxnSpPr>
            <a:stCxn id="1022" idx="6"/>
            <a:endCxn id="1024" idx="2"/>
          </p:cNvCxnSpPr>
          <p:nvPr/>
        </p:nvCxnSpPr>
        <p:spPr>
          <a:xfrm flipH="1" rot="10800000">
            <a:off x="2928575" y="3030775"/>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1035" name="Google Shape;1035;p66"/>
          <p:cNvCxnSpPr>
            <a:stCxn id="1021" idx="6"/>
            <a:endCxn id="1025" idx="2"/>
          </p:cNvCxnSpPr>
          <p:nvPr/>
        </p:nvCxnSpPr>
        <p:spPr>
          <a:xfrm>
            <a:off x="2928575" y="382605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036" name="Google Shape;1036;p66"/>
          <p:cNvCxnSpPr>
            <a:stCxn id="1022" idx="6"/>
            <a:endCxn id="1026" idx="2"/>
          </p:cNvCxnSpPr>
          <p:nvPr/>
        </p:nvCxnSpPr>
        <p:spPr>
          <a:xfrm>
            <a:off x="2928575" y="4621375"/>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037" name="Google Shape;1037;p66"/>
          <p:cNvCxnSpPr>
            <a:stCxn id="1021" idx="6"/>
            <a:endCxn id="1026" idx="2"/>
          </p:cNvCxnSpPr>
          <p:nvPr/>
        </p:nvCxnSpPr>
        <p:spPr>
          <a:xfrm>
            <a:off x="2928575" y="382605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038" name="Google Shape;1038;p66"/>
          <p:cNvCxnSpPr>
            <a:stCxn id="1025" idx="6"/>
            <a:endCxn id="994" idx="2"/>
          </p:cNvCxnSpPr>
          <p:nvPr/>
        </p:nvCxnSpPr>
        <p:spPr>
          <a:xfrm>
            <a:off x="4336575" y="382605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039" name="Google Shape;1039;p66"/>
          <p:cNvCxnSpPr>
            <a:stCxn id="1023" idx="6"/>
            <a:endCxn id="992" idx="2"/>
          </p:cNvCxnSpPr>
          <p:nvPr/>
        </p:nvCxnSpPr>
        <p:spPr>
          <a:xfrm>
            <a:off x="4336575" y="223540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040" name="Google Shape;1040;p66"/>
          <p:cNvCxnSpPr>
            <a:stCxn id="1025" idx="6"/>
            <a:endCxn id="995" idx="2"/>
          </p:cNvCxnSpPr>
          <p:nvPr/>
        </p:nvCxnSpPr>
        <p:spPr>
          <a:xfrm>
            <a:off x="4336575" y="382605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041" name="Google Shape;1041;p66"/>
          <p:cNvCxnSpPr>
            <a:stCxn id="1026" idx="6"/>
            <a:endCxn id="994" idx="2"/>
          </p:cNvCxnSpPr>
          <p:nvPr/>
        </p:nvCxnSpPr>
        <p:spPr>
          <a:xfrm flipH="1" rot="10800000">
            <a:off x="4336575" y="3826075"/>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042" name="Google Shape;1042;p66"/>
          <p:cNvCxnSpPr>
            <a:stCxn id="1026" idx="6"/>
            <a:endCxn id="995" idx="2"/>
          </p:cNvCxnSpPr>
          <p:nvPr/>
        </p:nvCxnSpPr>
        <p:spPr>
          <a:xfrm>
            <a:off x="4336575" y="4621375"/>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043" name="Google Shape;1043;p66"/>
          <p:cNvCxnSpPr>
            <a:stCxn id="1026" idx="6"/>
            <a:endCxn id="992" idx="2"/>
          </p:cNvCxnSpPr>
          <p:nvPr/>
        </p:nvCxnSpPr>
        <p:spPr>
          <a:xfrm flipH="1" rot="10800000">
            <a:off x="4336575" y="2235475"/>
            <a:ext cx="863100" cy="2385900"/>
          </a:xfrm>
          <a:prstGeom prst="straightConnector1">
            <a:avLst/>
          </a:prstGeom>
          <a:noFill/>
          <a:ln cap="flat" cmpd="sng" w="9525">
            <a:solidFill>
              <a:schemeClr val="dk2"/>
            </a:solidFill>
            <a:prstDash val="solid"/>
            <a:round/>
            <a:headEnd len="med" w="med" type="none"/>
            <a:tailEnd len="med" w="med" type="triangle"/>
          </a:ln>
        </p:spPr>
      </p:cxnSp>
      <p:cxnSp>
        <p:nvCxnSpPr>
          <p:cNvPr id="1044" name="Google Shape;1044;p66"/>
          <p:cNvCxnSpPr>
            <a:stCxn id="1023" idx="6"/>
            <a:endCxn id="995" idx="2"/>
          </p:cNvCxnSpPr>
          <p:nvPr/>
        </p:nvCxnSpPr>
        <p:spPr>
          <a:xfrm>
            <a:off x="4336575" y="2235400"/>
            <a:ext cx="863100" cy="2385900"/>
          </a:xfrm>
          <a:prstGeom prst="straightConnector1">
            <a:avLst/>
          </a:prstGeom>
          <a:noFill/>
          <a:ln cap="flat" cmpd="sng" w="9525">
            <a:solidFill>
              <a:schemeClr val="dk2"/>
            </a:solidFill>
            <a:prstDash val="solid"/>
            <a:round/>
            <a:headEnd len="med" w="med" type="none"/>
            <a:tailEnd len="med" w="med" type="triangle"/>
          </a:ln>
        </p:spPr>
      </p:cxnSp>
      <p:pic>
        <p:nvPicPr>
          <p:cNvPr id="1045" name="Google Shape;1045;p66"/>
          <p:cNvPicPr preferRelativeResize="0"/>
          <p:nvPr/>
        </p:nvPicPr>
        <p:blipFill rotWithShape="1">
          <a:blip r:embed="rId3">
            <a:alphaModFix/>
          </a:blip>
          <a:srcRect b="0" l="0" r="49629" t="0"/>
          <a:stretch/>
        </p:blipFill>
        <p:spPr>
          <a:xfrm>
            <a:off x="8087055" y="2837348"/>
            <a:ext cx="383819" cy="381000"/>
          </a:xfrm>
          <a:prstGeom prst="rect">
            <a:avLst/>
          </a:prstGeom>
          <a:noFill/>
          <a:ln>
            <a:noFill/>
          </a:ln>
        </p:spPr>
      </p:pic>
      <p:pic>
        <p:nvPicPr>
          <p:cNvPr id="1046" name="Google Shape;1046;p66"/>
          <p:cNvPicPr preferRelativeResize="0"/>
          <p:nvPr/>
        </p:nvPicPr>
        <p:blipFill rotWithShape="1">
          <a:blip r:embed="rId3">
            <a:alphaModFix/>
          </a:blip>
          <a:srcRect b="0" l="46622" r="3007" t="0"/>
          <a:stretch/>
        </p:blipFill>
        <p:spPr>
          <a:xfrm>
            <a:off x="8087055" y="3629848"/>
            <a:ext cx="383819" cy="381000"/>
          </a:xfrm>
          <a:prstGeom prst="rect">
            <a:avLst/>
          </a:prstGeom>
          <a:noFill/>
          <a:ln>
            <a:noFill/>
          </a:ln>
        </p:spPr>
      </p:pic>
      <p:cxnSp>
        <p:nvCxnSpPr>
          <p:cNvPr id="1047" name="Google Shape;1047;p66"/>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048" name="Google Shape;1048;p66"/>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sp>
        <p:nvSpPr>
          <p:cNvPr id="1049" name="Google Shape;1049;p66"/>
          <p:cNvSpPr/>
          <p:nvPr/>
        </p:nvSpPr>
        <p:spPr>
          <a:xfrm>
            <a:off x="555125" y="781250"/>
            <a:ext cx="7365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Entrainement d’un algorithme pour le financement d’un prêt bancaire</a:t>
            </a:r>
            <a:endParaRPr b="1" sz="16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3" name="Shape 1053"/>
        <p:cNvGrpSpPr/>
        <p:nvPr/>
      </p:nvGrpSpPr>
      <p:grpSpPr>
        <a:xfrm>
          <a:off x="0" y="0"/>
          <a:ext cx="0" cy="0"/>
          <a:chOff x="0" y="0"/>
          <a:chExt cx="0" cy="0"/>
        </a:xfrm>
      </p:grpSpPr>
      <p:sp>
        <p:nvSpPr>
          <p:cNvPr id="1054" name="Google Shape;1054;p67"/>
          <p:cNvSpPr/>
          <p:nvPr/>
        </p:nvSpPr>
        <p:spPr>
          <a:xfrm>
            <a:off x="2736900" y="1424850"/>
            <a:ext cx="1682700" cy="168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7"/>
          <p:cNvSpPr/>
          <p:nvPr/>
        </p:nvSpPr>
        <p:spPr>
          <a:xfrm>
            <a:off x="2078975" y="20392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z1</a:t>
            </a:r>
            <a:endParaRPr/>
          </a:p>
        </p:txBody>
      </p:sp>
      <p:sp>
        <p:nvSpPr>
          <p:cNvPr id="1056" name="Google Shape;1056;p67"/>
          <p:cNvSpPr/>
          <p:nvPr/>
        </p:nvSpPr>
        <p:spPr>
          <a:xfrm>
            <a:off x="2078975" y="28345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7"/>
          <p:cNvSpPr/>
          <p:nvPr/>
        </p:nvSpPr>
        <p:spPr>
          <a:xfrm>
            <a:off x="2078975" y="36298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7"/>
          <p:cNvSpPr/>
          <p:nvPr/>
        </p:nvSpPr>
        <p:spPr>
          <a:xfrm>
            <a:off x="2078975" y="44251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59" name="Google Shape;1059;p67"/>
          <p:cNvGraphicFramePr/>
          <p:nvPr/>
        </p:nvGraphicFramePr>
        <p:xfrm>
          <a:off x="402900" y="2784400"/>
          <a:ext cx="3000000" cy="3000000"/>
        </p:xfrm>
        <a:graphic>
          <a:graphicData uri="http://schemas.openxmlformats.org/drawingml/2006/table">
            <a:tbl>
              <a:tblPr>
                <a:noFill/>
                <a:tableStyleId>{CE5C4C17-4273-4002-AB28-F7D4568618FA}</a:tableStyleId>
              </a:tblPr>
              <a:tblGrid>
                <a:gridCol w="491675"/>
              </a:tblGrid>
              <a:tr h="426700">
                <a:tc>
                  <a:txBody>
                    <a:bodyPr/>
                    <a:lstStyle/>
                    <a:p>
                      <a:pPr indent="0" lvl="0" marL="0" rtl="0" algn="ctr">
                        <a:spcBef>
                          <a:spcPts val="0"/>
                        </a:spcBef>
                        <a:spcAft>
                          <a:spcPts val="0"/>
                        </a:spcAft>
                        <a:buNone/>
                      </a:pPr>
                      <a:r>
                        <a:rPr b="1" lang="fr" sz="800"/>
                        <a:t>user</a:t>
                      </a:r>
                      <a:endParaRPr sz="800"/>
                    </a:p>
                  </a:txBody>
                  <a:tcPr marT="91425" marB="91425" marR="91425" marL="91425">
                    <a:lnB cap="flat" cmpd="sng" w="9525">
                      <a:solidFill>
                        <a:srgbClr val="FF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fr" sz="1000"/>
                        <a:t> 2</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6</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3</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1060" name="Google Shape;1060;p67"/>
          <p:cNvSpPr txBox="1"/>
          <p:nvPr/>
        </p:nvSpPr>
        <p:spPr>
          <a:xfrm>
            <a:off x="377388" y="2120800"/>
            <a:ext cx="542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800">
                <a:solidFill>
                  <a:schemeClr val="dk1"/>
                </a:solidFill>
                <a:latin typeface="Exo"/>
                <a:ea typeface="Exo"/>
                <a:cs typeface="Exo"/>
                <a:sym typeface="Exo"/>
              </a:rPr>
              <a:t>X</a:t>
            </a:r>
            <a:endParaRPr/>
          </a:p>
        </p:txBody>
      </p:sp>
      <p:cxnSp>
        <p:nvCxnSpPr>
          <p:cNvPr id="1061" name="Google Shape;1061;p67"/>
          <p:cNvCxnSpPr>
            <a:stCxn id="1062" idx="7"/>
            <a:endCxn id="1055" idx="2"/>
          </p:cNvCxnSpPr>
          <p:nvPr/>
        </p:nvCxnSpPr>
        <p:spPr>
          <a:xfrm flipH="1" rot="10800000">
            <a:off x="1029063" y="2311662"/>
            <a:ext cx="1050000" cy="1029900"/>
          </a:xfrm>
          <a:prstGeom prst="straightConnector1">
            <a:avLst/>
          </a:prstGeom>
          <a:noFill/>
          <a:ln cap="flat" cmpd="sng" w="9525">
            <a:solidFill>
              <a:schemeClr val="dk2"/>
            </a:solidFill>
            <a:prstDash val="solid"/>
            <a:round/>
            <a:headEnd len="med" w="med" type="none"/>
            <a:tailEnd len="med" w="med" type="triangle"/>
          </a:ln>
        </p:spPr>
      </p:cxnSp>
      <p:sp>
        <p:nvSpPr>
          <p:cNvPr id="1062" name="Google Shape;1062;p67"/>
          <p:cNvSpPr/>
          <p:nvPr/>
        </p:nvSpPr>
        <p:spPr>
          <a:xfrm>
            <a:off x="1021125" y="3340200"/>
            <a:ext cx="9300" cy="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7"/>
          <p:cNvSpPr/>
          <p:nvPr/>
        </p:nvSpPr>
        <p:spPr>
          <a:xfrm>
            <a:off x="1021125" y="37212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7"/>
          <p:cNvSpPr/>
          <p:nvPr/>
        </p:nvSpPr>
        <p:spPr>
          <a:xfrm>
            <a:off x="1021125" y="41022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5" name="Google Shape;1065;p67"/>
          <p:cNvCxnSpPr>
            <a:stCxn id="1063" idx="0"/>
            <a:endCxn id="1055" idx="2"/>
          </p:cNvCxnSpPr>
          <p:nvPr/>
        </p:nvCxnSpPr>
        <p:spPr>
          <a:xfrm flipH="1" rot="10800000">
            <a:off x="1025025" y="2311500"/>
            <a:ext cx="1053900" cy="1409700"/>
          </a:xfrm>
          <a:prstGeom prst="straightConnector1">
            <a:avLst/>
          </a:prstGeom>
          <a:noFill/>
          <a:ln cap="flat" cmpd="sng" w="9525">
            <a:solidFill>
              <a:schemeClr val="dk2"/>
            </a:solidFill>
            <a:prstDash val="solid"/>
            <a:round/>
            <a:headEnd len="med" w="med" type="none"/>
            <a:tailEnd len="med" w="med" type="triangle"/>
          </a:ln>
        </p:spPr>
      </p:cxnSp>
      <p:cxnSp>
        <p:nvCxnSpPr>
          <p:cNvPr id="1066" name="Google Shape;1066;p67"/>
          <p:cNvCxnSpPr>
            <a:stCxn id="1064" idx="1"/>
            <a:endCxn id="1055" idx="2"/>
          </p:cNvCxnSpPr>
          <p:nvPr/>
        </p:nvCxnSpPr>
        <p:spPr>
          <a:xfrm flipH="1" rot="10800000">
            <a:off x="1022267" y="2311742"/>
            <a:ext cx="1056600" cy="1791600"/>
          </a:xfrm>
          <a:prstGeom prst="straightConnector1">
            <a:avLst/>
          </a:prstGeom>
          <a:noFill/>
          <a:ln cap="flat" cmpd="sng" w="9525">
            <a:solidFill>
              <a:schemeClr val="dk2"/>
            </a:solidFill>
            <a:prstDash val="solid"/>
            <a:round/>
            <a:headEnd len="med" w="med" type="none"/>
            <a:tailEnd len="med" w="med" type="triangle"/>
          </a:ln>
        </p:spPr>
      </p:cxnSp>
      <p:sp>
        <p:nvSpPr>
          <p:cNvPr id="1067" name="Google Shape;1067;p67"/>
          <p:cNvSpPr txBox="1"/>
          <p:nvPr/>
        </p:nvSpPr>
        <p:spPr>
          <a:xfrm>
            <a:off x="1768925" y="1448750"/>
            <a:ext cx="116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rPr>
              <a:t>Input</a:t>
            </a:r>
            <a:endParaRPr b="1">
              <a:solidFill>
                <a:srgbClr val="FF0000"/>
              </a:solidFill>
            </a:endParaRPr>
          </a:p>
        </p:txBody>
      </p:sp>
      <p:sp>
        <p:nvSpPr>
          <p:cNvPr id="1068" name="Google Shape;1068;p67"/>
          <p:cNvSpPr txBox="1"/>
          <p:nvPr/>
        </p:nvSpPr>
        <p:spPr>
          <a:xfrm>
            <a:off x="2729600" y="1653250"/>
            <a:ext cx="1734600" cy="1316700"/>
          </a:xfrm>
          <a:prstGeom prst="rect">
            <a:avLst/>
          </a:prstGeom>
          <a:noFill/>
          <a:ln>
            <a:noFill/>
          </a:ln>
        </p:spPr>
        <p:txBody>
          <a:bodyPr anchorCtr="0" anchor="t" bIns="91425" lIns="91425" spcFirstLastPara="1" rIns="91425" wrap="square" tIns="91425">
            <a:spAutoFit/>
          </a:bodyPr>
          <a:lstStyle/>
          <a:p>
            <a:pPr indent="-317500" lvl="0" marL="457200" rtl="0" algn="l">
              <a:lnSpc>
                <a:spcPct val="135714"/>
              </a:lnSpc>
              <a:spcBef>
                <a:spcPts val="0"/>
              </a:spcBef>
              <a:spcAft>
                <a:spcPts val="0"/>
              </a:spcAft>
              <a:buClr>
                <a:srgbClr val="38761D"/>
              </a:buClr>
              <a:buSzPts val="1400"/>
              <a:buChar char="-"/>
            </a:pPr>
            <a:r>
              <a:rPr b="1" lang="fr" sz="1050">
                <a:solidFill>
                  <a:srgbClr val="38761D"/>
                </a:solidFill>
                <a:highlight>
                  <a:srgbClr val="FFFFFE"/>
                </a:highlight>
                <a:latin typeface="Courier New"/>
                <a:ea typeface="Courier New"/>
                <a:cs typeface="Courier New"/>
                <a:sym typeface="Courier New"/>
              </a:rPr>
              <a:t>sigmoïd</a:t>
            </a:r>
            <a:r>
              <a:rPr b="1" lang="fr" sz="1450">
                <a:solidFill>
                  <a:srgbClr val="38761D"/>
                </a:solidFill>
                <a:latin typeface="Times New Roman"/>
                <a:ea typeface="Times New Roman"/>
                <a:cs typeface="Times New Roman"/>
                <a:sym typeface="Times New Roman"/>
              </a:rPr>
              <a:t>(z1)</a:t>
            </a:r>
            <a:endParaRPr b="1" sz="1450">
              <a:solidFill>
                <a:srgbClr val="38761D"/>
              </a:solidFill>
              <a:latin typeface="Times New Roman"/>
              <a:ea typeface="Times New Roman"/>
              <a:cs typeface="Times New Roman"/>
              <a:sym typeface="Times New Roman"/>
            </a:endParaRPr>
          </a:p>
          <a:p>
            <a:pPr indent="-317500" lvl="0" marL="457200" rtl="0" algn="l">
              <a:lnSpc>
                <a:spcPct val="135714"/>
              </a:lnSpc>
              <a:spcBef>
                <a:spcPts val="0"/>
              </a:spcBef>
              <a:spcAft>
                <a:spcPts val="0"/>
              </a:spcAft>
              <a:buSzPts val="1400"/>
              <a:buChar char="-"/>
            </a:pPr>
            <a:r>
              <a:rPr lang="fr" sz="1050">
                <a:highlight>
                  <a:srgbClr val="FFFFFE"/>
                </a:highlight>
                <a:latin typeface="Courier New"/>
                <a:ea typeface="Courier New"/>
                <a:cs typeface="Courier New"/>
                <a:sym typeface="Courier New"/>
              </a:rPr>
              <a:t>tanh</a:t>
            </a:r>
            <a:r>
              <a:rPr lang="fr" sz="1450">
                <a:solidFill>
                  <a:srgbClr val="21212B"/>
                </a:solidFill>
                <a:latin typeface="Times New Roman"/>
                <a:ea typeface="Times New Roman"/>
                <a:cs typeface="Times New Roman"/>
                <a:sym typeface="Times New Roman"/>
              </a:rPr>
              <a:t>(z1)</a:t>
            </a:r>
            <a:endParaRPr sz="1450">
              <a:solidFill>
                <a:srgbClr val="21212B"/>
              </a:solidFill>
              <a:latin typeface="Times New Roman"/>
              <a:ea typeface="Times New Roman"/>
              <a:cs typeface="Times New Roman"/>
              <a:sym typeface="Times New Roman"/>
            </a:endParaRPr>
          </a:p>
          <a:p>
            <a:pPr indent="-317500" lvl="0" marL="457200" rtl="0" algn="l">
              <a:lnSpc>
                <a:spcPct val="135714"/>
              </a:lnSpc>
              <a:spcBef>
                <a:spcPts val="0"/>
              </a:spcBef>
              <a:spcAft>
                <a:spcPts val="0"/>
              </a:spcAft>
              <a:buSzPts val="1400"/>
              <a:buChar char="-"/>
            </a:pPr>
            <a:r>
              <a:rPr lang="fr" sz="1050">
                <a:highlight>
                  <a:srgbClr val="FFFFFE"/>
                </a:highlight>
                <a:latin typeface="Courier New"/>
                <a:ea typeface="Courier New"/>
                <a:cs typeface="Courier New"/>
                <a:sym typeface="Courier New"/>
              </a:rPr>
              <a:t>relu</a:t>
            </a:r>
            <a:r>
              <a:rPr lang="fr" sz="1450">
                <a:solidFill>
                  <a:srgbClr val="21212B"/>
                </a:solidFill>
                <a:latin typeface="Times New Roman"/>
                <a:ea typeface="Times New Roman"/>
                <a:cs typeface="Times New Roman"/>
                <a:sym typeface="Times New Roman"/>
              </a:rPr>
              <a:t>(z1)</a:t>
            </a:r>
            <a:endParaRPr sz="1450">
              <a:solidFill>
                <a:srgbClr val="21212B"/>
              </a:solidFill>
              <a:latin typeface="Times New Roman"/>
              <a:ea typeface="Times New Roman"/>
              <a:cs typeface="Times New Roman"/>
              <a:sym typeface="Times New Roman"/>
            </a:endParaRPr>
          </a:p>
          <a:p>
            <a:pPr indent="-320675" lvl="0" marL="457200" rtl="0" algn="l">
              <a:lnSpc>
                <a:spcPct val="135714"/>
              </a:lnSpc>
              <a:spcBef>
                <a:spcPts val="0"/>
              </a:spcBef>
              <a:spcAft>
                <a:spcPts val="0"/>
              </a:spcAft>
              <a:buClr>
                <a:srgbClr val="21212B"/>
              </a:buClr>
              <a:buSzPts val="1450"/>
              <a:buFont typeface="Times New Roman"/>
              <a:buChar char="-"/>
            </a:pPr>
            <a:r>
              <a:rPr lang="fr" sz="1050">
                <a:highlight>
                  <a:srgbClr val="FFFFFE"/>
                </a:highlight>
                <a:latin typeface="Courier New"/>
                <a:ea typeface="Courier New"/>
                <a:cs typeface="Courier New"/>
                <a:sym typeface="Courier New"/>
              </a:rPr>
              <a:t>softmax</a:t>
            </a:r>
            <a:r>
              <a:rPr lang="fr" sz="1450">
                <a:solidFill>
                  <a:srgbClr val="21212B"/>
                </a:solidFill>
                <a:latin typeface="Times New Roman"/>
                <a:ea typeface="Times New Roman"/>
                <a:cs typeface="Times New Roman"/>
                <a:sym typeface="Times New Roman"/>
              </a:rPr>
              <a:t>(z1)</a:t>
            </a:r>
            <a:endParaRPr sz="1050">
              <a:highlight>
                <a:srgbClr val="FFFFFE"/>
              </a:highlight>
              <a:latin typeface="Courier New"/>
              <a:ea typeface="Courier New"/>
              <a:cs typeface="Courier New"/>
              <a:sym typeface="Courier New"/>
            </a:endParaRPr>
          </a:p>
        </p:txBody>
      </p:sp>
      <p:sp>
        <p:nvSpPr>
          <p:cNvPr id="1069" name="Google Shape;1069;p67"/>
          <p:cNvSpPr/>
          <p:nvPr/>
        </p:nvSpPr>
        <p:spPr>
          <a:xfrm>
            <a:off x="5205475" y="19938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z’1</a:t>
            </a:r>
            <a:endParaRPr sz="1100"/>
          </a:p>
        </p:txBody>
      </p:sp>
      <p:sp>
        <p:nvSpPr>
          <p:cNvPr id="1070" name="Google Shape;1070;p67"/>
          <p:cNvSpPr/>
          <p:nvPr/>
        </p:nvSpPr>
        <p:spPr>
          <a:xfrm>
            <a:off x="5205475" y="278912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z’2</a:t>
            </a:r>
            <a:endParaRPr/>
          </a:p>
        </p:txBody>
      </p:sp>
      <p:sp>
        <p:nvSpPr>
          <p:cNvPr id="1071" name="Google Shape;1071;p67"/>
          <p:cNvSpPr/>
          <p:nvPr/>
        </p:nvSpPr>
        <p:spPr>
          <a:xfrm>
            <a:off x="5205475" y="358445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z’3</a:t>
            </a:r>
            <a:endParaRPr/>
          </a:p>
        </p:txBody>
      </p:sp>
      <p:sp>
        <p:nvSpPr>
          <p:cNvPr id="1072" name="Google Shape;1072;p67"/>
          <p:cNvSpPr/>
          <p:nvPr/>
        </p:nvSpPr>
        <p:spPr>
          <a:xfrm>
            <a:off x="5205475" y="437977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z’4</a:t>
            </a:r>
            <a:endParaRPr/>
          </a:p>
        </p:txBody>
      </p:sp>
      <p:cxnSp>
        <p:nvCxnSpPr>
          <p:cNvPr id="1073" name="Google Shape;1073;p67"/>
          <p:cNvCxnSpPr>
            <a:stCxn id="1068" idx="3"/>
            <a:endCxn id="1069" idx="2"/>
          </p:cNvCxnSpPr>
          <p:nvPr/>
        </p:nvCxnSpPr>
        <p:spPr>
          <a:xfrm flipH="1" rot="10800000">
            <a:off x="4464200" y="2266300"/>
            <a:ext cx="741300" cy="45300"/>
          </a:xfrm>
          <a:prstGeom prst="straightConnector1">
            <a:avLst/>
          </a:prstGeom>
          <a:noFill/>
          <a:ln cap="flat" cmpd="sng" w="9525">
            <a:solidFill>
              <a:schemeClr val="dk2"/>
            </a:solidFill>
            <a:prstDash val="solid"/>
            <a:round/>
            <a:headEnd len="med" w="med" type="none"/>
            <a:tailEnd len="med" w="med" type="triangle"/>
          </a:ln>
        </p:spPr>
      </p:cxnSp>
      <p:cxnSp>
        <p:nvCxnSpPr>
          <p:cNvPr id="1074" name="Google Shape;1074;p67"/>
          <p:cNvCxnSpPr>
            <a:stCxn id="1068" idx="3"/>
            <a:endCxn id="1071" idx="2"/>
          </p:cNvCxnSpPr>
          <p:nvPr/>
        </p:nvCxnSpPr>
        <p:spPr>
          <a:xfrm>
            <a:off x="4464200" y="2311600"/>
            <a:ext cx="741300" cy="1545300"/>
          </a:xfrm>
          <a:prstGeom prst="straightConnector1">
            <a:avLst/>
          </a:prstGeom>
          <a:noFill/>
          <a:ln cap="flat" cmpd="sng" w="9525">
            <a:solidFill>
              <a:schemeClr val="dk2"/>
            </a:solidFill>
            <a:prstDash val="solid"/>
            <a:round/>
            <a:headEnd len="med" w="med" type="none"/>
            <a:tailEnd len="med" w="med" type="triangle"/>
          </a:ln>
        </p:spPr>
      </p:cxnSp>
      <p:cxnSp>
        <p:nvCxnSpPr>
          <p:cNvPr id="1075" name="Google Shape;1075;p67"/>
          <p:cNvCxnSpPr>
            <a:stCxn id="1068" idx="3"/>
            <a:endCxn id="1070" idx="2"/>
          </p:cNvCxnSpPr>
          <p:nvPr/>
        </p:nvCxnSpPr>
        <p:spPr>
          <a:xfrm>
            <a:off x="4464200" y="2311600"/>
            <a:ext cx="741300" cy="750000"/>
          </a:xfrm>
          <a:prstGeom prst="straightConnector1">
            <a:avLst/>
          </a:prstGeom>
          <a:noFill/>
          <a:ln cap="flat" cmpd="sng" w="9525">
            <a:solidFill>
              <a:schemeClr val="dk2"/>
            </a:solidFill>
            <a:prstDash val="solid"/>
            <a:round/>
            <a:headEnd len="med" w="med" type="none"/>
            <a:tailEnd len="med" w="med" type="triangle"/>
          </a:ln>
        </p:spPr>
      </p:cxnSp>
      <p:cxnSp>
        <p:nvCxnSpPr>
          <p:cNvPr id="1076" name="Google Shape;1076;p67"/>
          <p:cNvCxnSpPr>
            <a:stCxn id="1068" idx="3"/>
            <a:endCxn id="1072" idx="2"/>
          </p:cNvCxnSpPr>
          <p:nvPr/>
        </p:nvCxnSpPr>
        <p:spPr>
          <a:xfrm>
            <a:off x="4464200" y="2311600"/>
            <a:ext cx="741300" cy="2340600"/>
          </a:xfrm>
          <a:prstGeom prst="straightConnector1">
            <a:avLst/>
          </a:prstGeom>
          <a:noFill/>
          <a:ln cap="flat" cmpd="sng" w="9525">
            <a:solidFill>
              <a:schemeClr val="dk2"/>
            </a:solidFill>
            <a:prstDash val="solid"/>
            <a:round/>
            <a:headEnd len="med" w="med" type="none"/>
            <a:tailEnd len="med" w="med" type="triangle"/>
          </a:ln>
        </p:spPr>
      </p:cxnSp>
      <p:sp>
        <p:nvSpPr>
          <p:cNvPr id="1077" name="Google Shape;1077;p67"/>
          <p:cNvSpPr/>
          <p:nvPr/>
        </p:nvSpPr>
        <p:spPr>
          <a:xfrm>
            <a:off x="555125" y="781250"/>
            <a:ext cx="26007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Fonctions d’activation</a:t>
            </a:r>
            <a:endParaRPr b="1" sz="1600">
              <a:solidFill>
                <a:srgbClr val="FFFFFF"/>
              </a:solidFill>
            </a:endParaRPr>
          </a:p>
        </p:txBody>
      </p:sp>
      <p:cxnSp>
        <p:nvCxnSpPr>
          <p:cNvPr id="1078" name="Google Shape;1078;p67"/>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079" name="Google Shape;1079;p67"/>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2. Machine Learning</a:t>
            </a:r>
            <a:endParaRPr b="1" sz="2800">
              <a:solidFill>
                <a:schemeClr val="dk1"/>
              </a:solidFill>
              <a:latin typeface="Exo"/>
              <a:ea typeface="Exo"/>
              <a:cs typeface="Exo"/>
              <a:sym typeface="Ex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3" name="Shape 1083"/>
        <p:cNvGrpSpPr/>
        <p:nvPr/>
      </p:nvGrpSpPr>
      <p:grpSpPr>
        <a:xfrm>
          <a:off x="0" y="0"/>
          <a:ext cx="0" cy="0"/>
          <a:chOff x="0" y="0"/>
          <a:chExt cx="0" cy="0"/>
        </a:xfrm>
      </p:grpSpPr>
      <p:pic>
        <p:nvPicPr>
          <p:cNvPr id="1084" name="Google Shape;1084;p68"/>
          <p:cNvPicPr preferRelativeResize="0"/>
          <p:nvPr/>
        </p:nvPicPr>
        <p:blipFill>
          <a:blip r:embed="rId3">
            <a:alphaModFix/>
          </a:blip>
          <a:stretch>
            <a:fillRect/>
          </a:stretch>
        </p:blipFill>
        <p:spPr>
          <a:xfrm>
            <a:off x="742425" y="1639250"/>
            <a:ext cx="1467249" cy="1159188"/>
          </a:xfrm>
          <a:prstGeom prst="rect">
            <a:avLst/>
          </a:prstGeom>
          <a:noFill/>
          <a:ln>
            <a:noFill/>
          </a:ln>
        </p:spPr>
      </p:pic>
      <p:sp>
        <p:nvSpPr>
          <p:cNvPr id="1085" name="Google Shape;1085;p68"/>
          <p:cNvSpPr txBox="1"/>
          <p:nvPr/>
        </p:nvSpPr>
        <p:spPr>
          <a:xfrm>
            <a:off x="2692350" y="1850200"/>
            <a:ext cx="59229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fr" sz="1100" u="sng">
                <a:solidFill>
                  <a:schemeClr val="hlink"/>
                </a:solidFill>
                <a:highlight>
                  <a:srgbClr val="FFFFFF"/>
                </a:highlight>
                <a:latin typeface="Hind Madurai"/>
                <a:ea typeface="Hind Madurai"/>
                <a:cs typeface="Hind Madurai"/>
                <a:sym typeface="Hind Madurai"/>
                <a:hlinkClick r:id="rId4"/>
              </a:rPr>
              <a:t>Fonction sigmoïde</a:t>
            </a:r>
            <a:r>
              <a:rPr lang="fr" sz="1100">
                <a:solidFill>
                  <a:srgbClr val="212121"/>
                </a:solidFill>
                <a:highlight>
                  <a:srgbClr val="FFFFFF"/>
                </a:highlight>
                <a:latin typeface="Hind Madurai"/>
                <a:ea typeface="Hind Madurai"/>
                <a:cs typeface="Hind Madurai"/>
                <a:sym typeface="Hind Madurai"/>
              </a:rPr>
              <a:t> : une fonction en forme de S qui comprime les valeurs d'entrée entre 0 et 1, souvent utilisée pour la classification binaire ou la régression logistique.</a:t>
            </a:r>
            <a:endParaRPr b="1" sz="1100">
              <a:highlight>
                <a:srgbClr val="FFFFFE"/>
              </a:highlight>
              <a:latin typeface="Hind Madurai"/>
              <a:ea typeface="Hind Madurai"/>
              <a:cs typeface="Hind Madurai"/>
              <a:sym typeface="Hind Madurai"/>
            </a:endParaRPr>
          </a:p>
        </p:txBody>
      </p:sp>
      <p:pic>
        <p:nvPicPr>
          <p:cNvPr id="1086" name="Google Shape;1086;p68"/>
          <p:cNvPicPr preferRelativeResize="0"/>
          <p:nvPr/>
        </p:nvPicPr>
        <p:blipFill>
          <a:blip r:embed="rId5">
            <a:alphaModFix/>
          </a:blip>
          <a:stretch>
            <a:fillRect/>
          </a:stretch>
        </p:blipFill>
        <p:spPr>
          <a:xfrm>
            <a:off x="400313" y="3097800"/>
            <a:ext cx="2263956" cy="1248050"/>
          </a:xfrm>
          <a:prstGeom prst="rect">
            <a:avLst/>
          </a:prstGeom>
          <a:noFill/>
          <a:ln>
            <a:noFill/>
          </a:ln>
        </p:spPr>
      </p:pic>
      <p:sp>
        <p:nvSpPr>
          <p:cNvPr id="1087" name="Google Shape;1087;p68"/>
          <p:cNvSpPr txBox="1"/>
          <p:nvPr/>
        </p:nvSpPr>
        <p:spPr>
          <a:xfrm>
            <a:off x="2692350" y="3430975"/>
            <a:ext cx="55374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fr" sz="1100" u="sng">
                <a:solidFill>
                  <a:schemeClr val="hlink"/>
                </a:solidFill>
                <a:highlight>
                  <a:srgbClr val="FFFFFF"/>
                </a:highlight>
                <a:latin typeface="Hind Madurai"/>
                <a:ea typeface="Hind Madurai"/>
                <a:cs typeface="Hind Madurai"/>
                <a:sym typeface="Hind Madurai"/>
                <a:hlinkClick r:id="rId6"/>
              </a:rPr>
              <a:t>Fonction tangente hyperbolique</a:t>
            </a:r>
            <a:r>
              <a:rPr lang="fr" sz="1100">
                <a:solidFill>
                  <a:srgbClr val="212121"/>
                </a:solidFill>
                <a:highlight>
                  <a:srgbClr val="FFFFFF"/>
                </a:highlight>
                <a:latin typeface="Hind Madurai"/>
                <a:ea typeface="Hind Madurai"/>
                <a:cs typeface="Hind Madurai"/>
                <a:sym typeface="Hind Madurai"/>
              </a:rPr>
              <a:t> (tanh) : une fonction similaire à la fonction sigmoïde, mais qui comprime les valeurs d'entrée entre -1 et 1.</a:t>
            </a:r>
            <a:endParaRPr sz="1100">
              <a:solidFill>
                <a:srgbClr val="212121"/>
              </a:solidFill>
              <a:highlight>
                <a:srgbClr val="FFFFFF"/>
              </a:highlight>
              <a:latin typeface="Hind Madurai"/>
              <a:ea typeface="Hind Madurai"/>
              <a:cs typeface="Hind Madurai"/>
              <a:sym typeface="Hind Madurai"/>
            </a:endParaRPr>
          </a:p>
        </p:txBody>
      </p:sp>
      <p:sp>
        <p:nvSpPr>
          <p:cNvPr id="1088" name="Google Shape;1088;p68"/>
          <p:cNvSpPr/>
          <p:nvPr/>
        </p:nvSpPr>
        <p:spPr>
          <a:xfrm>
            <a:off x="555125" y="781250"/>
            <a:ext cx="26007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Fonctions d’activation</a:t>
            </a:r>
            <a:endParaRPr b="1" sz="1600">
              <a:solidFill>
                <a:srgbClr val="FFFFFF"/>
              </a:solidFill>
            </a:endParaRPr>
          </a:p>
        </p:txBody>
      </p:sp>
      <p:cxnSp>
        <p:nvCxnSpPr>
          <p:cNvPr id="1089" name="Google Shape;1089;p68"/>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090" name="Google Shape;1090;p68"/>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2. Machine Learning</a:t>
            </a:r>
            <a:endParaRPr b="1" sz="2800">
              <a:solidFill>
                <a:schemeClr val="dk1"/>
              </a:solidFill>
              <a:latin typeface="Exo"/>
              <a:ea typeface="Exo"/>
              <a:cs typeface="Exo"/>
              <a:sym typeface="Ex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2"/>
          <p:cNvSpPr txBox="1"/>
          <p:nvPr>
            <p:ph type="title"/>
          </p:nvPr>
        </p:nvSpPr>
        <p:spPr>
          <a:xfrm>
            <a:off x="3026725" y="1977975"/>
            <a:ext cx="6001500" cy="12237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fr" sz="4300"/>
              <a:t>Introduction à Python</a:t>
            </a:r>
            <a:endParaRPr sz="4300"/>
          </a:p>
        </p:txBody>
      </p:sp>
      <p:sp>
        <p:nvSpPr>
          <p:cNvPr id="331" name="Google Shape;331;p42"/>
          <p:cNvSpPr txBox="1"/>
          <p:nvPr>
            <p:ph idx="2" type="title"/>
          </p:nvPr>
        </p:nvSpPr>
        <p:spPr>
          <a:xfrm>
            <a:off x="1126188" y="1825575"/>
            <a:ext cx="1749900" cy="1507800"/>
          </a:xfrm>
          <a:prstGeom prst="rect">
            <a:avLst/>
          </a:prstGeom>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fr" sz="10000"/>
              <a:t>01</a:t>
            </a:r>
            <a:endParaRPr sz="10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4" name="Shape 1094"/>
        <p:cNvGrpSpPr/>
        <p:nvPr/>
      </p:nvGrpSpPr>
      <p:grpSpPr>
        <a:xfrm>
          <a:off x="0" y="0"/>
          <a:ext cx="0" cy="0"/>
          <a:chOff x="0" y="0"/>
          <a:chExt cx="0" cy="0"/>
        </a:xfrm>
      </p:grpSpPr>
      <p:pic>
        <p:nvPicPr>
          <p:cNvPr id="1095" name="Google Shape;1095;p69"/>
          <p:cNvPicPr preferRelativeResize="0"/>
          <p:nvPr/>
        </p:nvPicPr>
        <p:blipFill>
          <a:blip r:embed="rId3">
            <a:alphaModFix/>
          </a:blip>
          <a:stretch>
            <a:fillRect/>
          </a:stretch>
        </p:blipFill>
        <p:spPr>
          <a:xfrm>
            <a:off x="460837" y="1566350"/>
            <a:ext cx="2263951" cy="1131976"/>
          </a:xfrm>
          <a:prstGeom prst="rect">
            <a:avLst/>
          </a:prstGeom>
          <a:noFill/>
          <a:ln>
            <a:noFill/>
          </a:ln>
        </p:spPr>
      </p:pic>
      <p:sp>
        <p:nvSpPr>
          <p:cNvPr id="1096" name="Google Shape;1096;p69"/>
          <p:cNvSpPr txBox="1"/>
          <p:nvPr/>
        </p:nvSpPr>
        <p:spPr>
          <a:xfrm>
            <a:off x="2775575" y="3778513"/>
            <a:ext cx="51525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fr" sz="1100" u="sng">
                <a:solidFill>
                  <a:schemeClr val="hlink"/>
                </a:solidFill>
                <a:highlight>
                  <a:srgbClr val="FFFFFF"/>
                </a:highlight>
                <a:latin typeface="Hind Madurai"/>
                <a:ea typeface="Hind Madurai"/>
                <a:cs typeface="Hind Madurai"/>
                <a:sym typeface="Hind Madurai"/>
                <a:hlinkClick r:id="rId4"/>
              </a:rPr>
              <a:t>Fonction softmax</a:t>
            </a:r>
            <a:r>
              <a:rPr lang="fr" sz="1100">
                <a:solidFill>
                  <a:srgbClr val="212121"/>
                </a:solidFill>
                <a:highlight>
                  <a:srgbClr val="FFFFFF"/>
                </a:highlight>
                <a:latin typeface="Hind Madurai"/>
                <a:ea typeface="Hind Madurai"/>
                <a:cs typeface="Hind Madurai"/>
                <a:sym typeface="Hind Madurai"/>
              </a:rPr>
              <a:t> : une fonction qui renvoie un vecteur de probabilités normalisées, souvent utilisée pour la classification multi-classes.</a:t>
            </a:r>
            <a:endParaRPr sz="1100">
              <a:solidFill>
                <a:srgbClr val="212121"/>
              </a:solidFill>
              <a:highlight>
                <a:srgbClr val="FFFFFF"/>
              </a:highlight>
              <a:latin typeface="Hind Madurai"/>
              <a:ea typeface="Hind Madurai"/>
              <a:cs typeface="Hind Madurai"/>
              <a:sym typeface="Hind Madurai"/>
            </a:endParaRPr>
          </a:p>
        </p:txBody>
      </p:sp>
      <p:pic>
        <p:nvPicPr>
          <p:cNvPr id="1097" name="Google Shape;1097;p69"/>
          <p:cNvPicPr preferRelativeResize="0"/>
          <p:nvPr/>
        </p:nvPicPr>
        <p:blipFill>
          <a:blip r:embed="rId5">
            <a:alphaModFix/>
          </a:blip>
          <a:stretch>
            <a:fillRect/>
          </a:stretch>
        </p:blipFill>
        <p:spPr>
          <a:xfrm>
            <a:off x="460825" y="3314700"/>
            <a:ext cx="2263975" cy="1509317"/>
          </a:xfrm>
          <a:prstGeom prst="rect">
            <a:avLst/>
          </a:prstGeom>
          <a:noFill/>
          <a:ln>
            <a:noFill/>
          </a:ln>
        </p:spPr>
      </p:pic>
      <p:sp>
        <p:nvSpPr>
          <p:cNvPr id="1098" name="Google Shape;1098;p69"/>
          <p:cNvSpPr txBox="1"/>
          <p:nvPr/>
        </p:nvSpPr>
        <p:spPr>
          <a:xfrm>
            <a:off x="2813375" y="1629075"/>
            <a:ext cx="51525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fr" sz="1100" u="sng">
                <a:solidFill>
                  <a:schemeClr val="hlink"/>
                </a:solidFill>
                <a:highlight>
                  <a:srgbClr val="FFFFFF"/>
                </a:highlight>
                <a:latin typeface="Hind Madurai"/>
                <a:ea typeface="Hind Madurai"/>
                <a:cs typeface="Hind Madurai"/>
                <a:sym typeface="Hind Madurai"/>
                <a:hlinkClick r:id="rId6"/>
              </a:rPr>
              <a:t>Fonction ReLU</a:t>
            </a:r>
            <a:r>
              <a:rPr lang="fr" sz="1100">
                <a:solidFill>
                  <a:srgbClr val="212121"/>
                </a:solidFill>
                <a:highlight>
                  <a:srgbClr val="FFFFFF"/>
                </a:highlight>
                <a:latin typeface="Hind Madurai"/>
                <a:ea typeface="Hind Madurai"/>
                <a:cs typeface="Hind Madurai"/>
                <a:sym typeface="Hind Madurai"/>
              </a:rPr>
              <a:t> (Rectified Linear Unit) : une fonction qui renvoie la valeur d'entrée si elle est positive, sinon renvoie 0. Cette fonction est souvent utilisée pour les réseaux de neurones profonds en raison de sa simplicité et de son efficacité.</a:t>
            </a:r>
            <a:endParaRPr sz="1100">
              <a:solidFill>
                <a:srgbClr val="212121"/>
              </a:solidFill>
              <a:highlight>
                <a:srgbClr val="FFFFFF"/>
              </a:highlight>
              <a:latin typeface="Hind Madurai"/>
              <a:ea typeface="Hind Madurai"/>
              <a:cs typeface="Hind Madurai"/>
              <a:sym typeface="Hind Madurai"/>
            </a:endParaRPr>
          </a:p>
        </p:txBody>
      </p:sp>
      <p:sp>
        <p:nvSpPr>
          <p:cNvPr id="1099" name="Google Shape;1099;p69"/>
          <p:cNvSpPr/>
          <p:nvPr/>
        </p:nvSpPr>
        <p:spPr>
          <a:xfrm>
            <a:off x="555125" y="781250"/>
            <a:ext cx="26007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Fonctions d’activation</a:t>
            </a:r>
            <a:endParaRPr b="1" sz="1600">
              <a:solidFill>
                <a:srgbClr val="FFFFFF"/>
              </a:solidFill>
            </a:endParaRPr>
          </a:p>
        </p:txBody>
      </p:sp>
      <p:cxnSp>
        <p:nvCxnSpPr>
          <p:cNvPr id="1100" name="Google Shape;1100;p69"/>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101" name="Google Shape;1101;p69"/>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2. Machine Learning</a:t>
            </a:r>
            <a:endParaRPr b="1" sz="2800">
              <a:solidFill>
                <a:schemeClr val="dk1"/>
              </a:solidFill>
              <a:latin typeface="Exo"/>
              <a:ea typeface="Exo"/>
              <a:cs typeface="Exo"/>
              <a:sym typeface="Ex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5" name="Shape 1105"/>
        <p:cNvGrpSpPr/>
        <p:nvPr/>
      </p:nvGrpSpPr>
      <p:grpSpPr>
        <a:xfrm>
          <a:off x="0" y="0"/>
          <a:ext cx="0" cy="0"/>
          <a:chOff x="0" y="0"/>
          <a:chExt cx="0" cy="0"/>
        </a:xfrm>
      </p:grpSpPr>
      <p:sp>
        <p:nvSpPr>
          <p:cNvPr id="1106" name="Google Shape;1106;p70"/>
          <p:cNvSpPr txBox="1"/>
          <p:nvPr/>
        </p:nvSpPr>
        <p:spPr>
          <a:xfrm>
            <a:off x="428800" y="1021025"/>
            <a:ext cx="5393400" cy="129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0"/>
              </a:spcAft>
              <a:buNone/>
            </a:pPr>
            <a:r>
              <a:t/>
            </a:r>
            <a:endParaRPr sz="1100">
              <a:solidFill>
                <a:srgbClr val="212121"/>
              </a:solidFill>
              <a:highlight>
                <a:srgbClr val="FFFFFF"/>
              </a:highlight>
              <a:latin typeface="Hind Madurai"/>
              <a:ea typeface="Hind Madurai"/>
              <a:cs typeface="Hind Madurai"/>
              <a:sym typeface="Hind Madurai"/>
            </a:endParaRPr>
          </a:p>
          <a:p>
            <a:pPr indent="0" lvl="0" marL="0" rtl="0" algn="l">
              <a:lnSpc>
                <a:spcPct val="115000"/>
              </a:lnSpc>
              <a:spcBef>
                <a:spcPts val="700"/>
              </a:spcBef>
              <a:spcAft>
                <a:spcPts val="0"/>
              </a:spcAft>
              <a:buNone/>
            </a:pPr>
            <a:r>
              <a:rPr lang="fr" sz="1100">
                <a:solidFill>
                  <a:srgbClr val="212121"/>
                </a:solidFill>
                <a:highlight>
                  <a:srgbClr val="FFFFFF"/>
                </a:highlight>
                <a:latin typeface="Hind Madurai"/>
                <a:ea typeface="Hind Madurai"/>
                <a:cs typeface="Hind Madurai"/>
                <a:sym typeface="Hind Madurai"/>
              </a:rPr>
              <a:t>Une fonction de perte (ou fonction d'erreur) est une mesure utilisée pour évaluer la qualité des prédictions d'un modèle de machine learning. </a:t>
            </a:r>
            <a:endParaRPr sz="1100">
              <a:solidFill>
                <a:srgbClr val="212121"/>
              </a:solidFill>
              <a:highlight>
                <a:srgbClr val="FFFFFF"/>
              </a:highlight>
              <a:latin typeface="Hind Madurai"/>
              <a:ea typeface="Hind Madurai"/>
              <a:cs typeface="Hind Madurai"/>
              <a:sym typeface="Hind Madurai"/>
            </a:endParaRPr>
          </a:p>
          <a:p>
            <a:pPr indent="0" lvl="0" marL="0" rtl="0" algn="l">
              <a:lnSpc>
                <a:spcPct val="115000"/>
              </a:lnSpc>
              <a:spcBef>
                <a:spcPts val="600"/>
              </a:spcBef>
              <a:spcAft>
                <a:spcPts val="500"/>
              </a:spcAft>
              <a:buNone/>
            </a:pPr>
            <a:r>
              <a:rPr lang="fr" sz="1100">
                <a:solidFill>
                  <a:srgbClr val="212121"/>
                </a:solidFill>
                <a:highlight>
                  <a:srgbClr val="FFFFFF"/>
                </a:highlight>
                <a:latin typeface="Hind Madurai"/>
                <a:ea typeface="Hind Madurai"/>
                <a:cs typeface="Hind Madurai"/>
                <a:sym typeface="Hind Madurai"/>
              </a:rPr>
              <a:t>Elle calcule l'écart entre les sorties prédites par le modèle et les sorties attendues (étiquettes de classe) pour un ensemble de données d'entraînement.</a:t>
            </a:r>
            <a:endParaRPr sz="1100">
              <a:solidFill>
                <a:srgbClr val="212121"/>
              </a:solidFill>
              <a:highlight>
                <a:srgbClr val="FFFFFF"/>
              </a:highlight>
              <a:latin typeface="Hind Madurai"/>
              <a:ea typeface="Hind Madurai"/>
              <a:cs typeface="Hind Madurai"/>
              <a:sym typeface="Hind Madurai"/>
            </a:endParaRPr>
          </a:p>
        </p:txBody>
      </p:sp>
      <p:sp>
        <p:nvSpPr>
          <p:cNvPr id="1107" name="Google Shape;1107;p70"/>
          <p:cNvSpPr txBox="1"/>
          <p:nvPr/>
        </p:nvSpPr>
        <p:spPr>
          <a:xfrm>
            <a:off x="3220275" y="3817375"/>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lang="fr" sz="1500">
                <a:solidFill>
                  <a:srgbClr val="212121"/>
                </a:solidFill>
                <a:highlight>
                  <a:srgbClr val="FFFFFF"/>
                </a:highlight>
                <a:latin typeface="Roboto"/>
                <a:ea typeface="Roboto"/>
                <a:cs typeface="Roboto"/>
                <a:sym typeface="Roboto"/>
              </a:rPr>
              <a:t>Régression</a:t>
            </a:r>
            <a:endParaRPr sz="1500">
              <a:solidFill>
                <a:srgbClr val="212121"/>
              </a:solidFill>
              <a:highlight>
                <a:srgbClr val="FFFFFF"/>
              </a:highlight>
              <a:latin typeface="Roboto"/>
              <a:ea typeface="Roboto"/>
              <a:cs typeface="Roboto"/>
              <a:sym typeface="Roboto"/>
            </a:endParaRPr>
          </a:p>
        </p:txBody>
      </p:sp>
      <p:pic>
        <p:nvPicPr>
          <p:cNvPr id="1108" name="Google Shape;1108;p70"/>
          <p:cNvPicPr preferRelativeResize="0"/>
          <p:nvPr/>
        </p:nvPicPr>
        <p:blipFill>
          <a:blip r:embed="rId3">
            <a:alphaModFix/>
          </a:blip>
          <a:stretch>
            <a:fillRect/>
          </a:stretch>
        </p:blipFill>
        <p:spPr>
          <a:xfrm>
            <a:off x="5760525" y="1516163"/>
            <a:ext cx="2395826" cy="660925"/>
          </a:xfrm>
          <a:prstGeom prst="rect">
            <a:avLst/>
          </a:prstGeom>
          <a:noFill/>
          <a:ln>
            <a:noFill/>
          </a:ln>
        </p:spPr>
      </p:pic>
      <p:sp>
        <p:nvSpPr>
          <p:cNvPr id="1109" name="Google Shape;1109;p70"/>
          <p:cNvSpPr/>
          <p:nvPr/>
        </p:nvSpPr>
        <p:spPr>
          <a:xfrm>
            <a:off x="1996488" y="3493863"/>
            <a:ext cx="5151000" cy="105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1110" name="Google Shape;1110;p70"/>
          <p:cNvGraphicFramePr/>
          <p:nvPr/>
        </p:nvGraphicFramePr>
        <p:xfrm>
          <a:off x="4713338" y="3852575"/>
          <a:ext cx="3000000" cy="3000000"/>
        </p:xfrm>
        <a:graphic>
          <a:graphicData uri="http://schemas.openxmlformats.org/drawingml/2006/table">
            <a:tbl>
              <a:tblPr>
                <a:noFill/>
                <a:tableStyleId>{CE5C4C17-4273-4002-AB28-F7D4568618FA}</a:tableStyleId>
              </a:tblPr>
              <a:tblGrid>
                <a:gridCol w="491675"/>
              </a:tblGrid>
              <a:tr h="396200">
                <a:tc>
                  <a:txBody>
                    <a:bodyPr/>
                    <a:lstStyle/>
                    <a:p>
                      <a:pPr indent="0" lvl="0" marL="0" rtl="0" algn="ctr">
                        <a:spcBef>
                          <a:spcPts val="0"/>
                        </a:spcBef>
                        <a:spcAft>
                          <a:spcPts val="0"/>
                        </a:spcAft>
                        <a:buNone/>
                      </a:pPr>
                      <a:r>
                        <a:rPr lang="fr"/>
                        <a:t>Y</a:t>
                      </a:r>
                      <a:r>
                        <a:rPr lang="fr" sz="800"/>
                        <a:t>true</a:t>
                      </a:r>
                      <a:endParaRPr sz="800"/>
                    </a:p>
                  </a:txBody>
                  <a:tcPr marT="91425" marB="91425" marR="91425" marL="91425">
                    <a:lnL cap="flat" cmpd="sng" w="9525">
                      <a:solidFill>
                        <a:srgbClr val="FF0000">
                          <a:alpha val="0"/>
                        </a:srgbClr>
                      </a:solidFill>
                      <a:prstDash val="solid"/>
                      <a:round/>
                      <a:headEnd len="sm" w="sm" type="none"/>
                      <a:tailEnd len="sm" w="sm" type="none"/>
                    </a:lnL>
                    <a:lnR cap="flat" cmpd="sng" w="9525">
                      <a:solidFill>
                        <a:srgbClr val="FF0000">
                          <a:alpha val="0"/>
                        </a:srgbClr>
                      </a:solidFill>
                      <a:prstDash val="solid"/>
                      <a:round/>
                      <a:headEnd len="sm" w="sm" type="none"/>
                      <a:tailEnd len="sm" w="sm" type="none"/>
                    </a:lnR>
                    <a:lnT cap="flat" cmpd="sng" w="9525">
                      <a:solidFill>
                        <a:srgbClr val="FF0000">
                          <a:alpha val="0"/>
                        </a:srgbClr>
                      </a:solidFill>
                      <a:prstDash val="solid"/>
                      <a:round/>
                      <a:headEnd len="sm" w="sm" type="none"/>
                      <a:tailEnd len="sm" w="sm" type="none"/>
                    </a:lnT>
                    <a:lnB cap="flat" cmpd="sng" w="9525">
                      <a:solidFill>
                        <a:srgbClr val="FF0000">
                          <a:alpha val="0"/>
                        </a:srgbClr>
                      </a:solidFill>
                      <a:prstDash val="solid"/>
                      <a:round/>
                      <a:headEnd len="sm" w="sm" type="none"/>
                      <a:tailEnd len="sm" w="sm" type="none"/>
                    </a:lnB>
                  </a:tcPr>
                </a:tc>
              </a:tr>
            </a:tbl>
          </a:graphicData>
        </a:graphic>
      </p:graphicFrame>
      <p:sp>
        <p:nvSpPr>
          <p:cNvPr id="1111" name="Google Shape;1111;p70"/>
          <p:cNvSpPr txBox="1"/>
          <p:nvPr/>
        </p:nvSpPr>
        <p:spPr>
          <a:xfrm>
            <a:off x="3039488" y="3812188"/>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W</a:t>
            </a:r>
            <a:endParaRPr sz="300"/>
          </a:p>
        </p:txBody>
      </p:sp>
      <p:sp>
        <p:nvSpPr>
          <p:cNvPr id="1112" name="Google Shape;1112;p70"/>
          <p:cNvSpPr txBox="1"/>
          <p:nvPr/>
        </p:nvSpPr>
        <p:spPr>
          <a:xfrm>
            <a:off x="3613088" y="3896775"/>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1113" name="Google Shape;1113;p70"/>
          <p:cNvSpPr txBox="1"/>
          <p:nvPr/>
        </p:nvSpPr>
        <p:spPr>
          <a:xfrm>
            <a:off x="3850063" y="3812188"/>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α</a:t>
            </a:r>
            <a:endParaRPr sz="300"/>
          </a:p>
        </p:txBody>
      </p:sp>
      <p:sp>
        <p:nvSpPr>
          <p:cNvPr id="1114" name="Google Shape;1114;p70"/>
          <p:cNvSpPr txBox="1"/>
          <p:nvPr/>
        </p:nvSpPr>
        <p:spPr>
          <a:xfrm>
            <a:off x="4368488" y="3735225"/>
            <a:ext cx="288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700"/>
              <a:t>(</a:t>
            </a:r>
            <a:endParaRPr b="1" sz="3300"/>
          </a:p>
        </p:txBody>
      </p:sp>
      <p:sp>
        <p:nvSpPr>
          <p:cNvPr id="1115" name="Google Shape;1115;p70"/>
          <p:cNvSpPr txBox="1"/>
          <p:nvPr/>
        </p:nvSpPr>
        <p:spPr>
          <a:xfrm>
            <a:off x="5205813" y="3896775"/>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1116" name="Google Shape;1116;p70"/>
          <p:cNvSpPr txBox="1"/>
          <p:nvPr/>
        </p:nvSpPr>
        <p:spPr>
          <a:xfrm>
            <a:off x="6245363" y="3896775"/>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1117" name="Google Shape;1117;p70"/>
          <p:cNvSpPr txBox="1"/>
          <p:nvPr/>
        </p:nvSpPr>
        <p:spPr>
          <a:xfrm>
            <a:off x="2201013" y="3846688"/>
            <a:ext cx="6849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W’   =</a:t>
            </a:r>
            <a:endParaRPr/>
          </a:p>
        </p:txBody>
      </p:sp>
      <p:sp>
        <p:nvSpPr>
          <p:cNvPr id="1118" name="Google Shape;1118;p70"/>
          <p:cNvSpPr txBox="1"/>
          <p:nvPr/>
        </p:nvSpPr>
        <p:spPr>
          <a:xfrm>
            <a:off x="5997113" y="3735225"/>
            <a:ext cx="288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700"/>
              <a:t>)</a:t>
            </a:r>
            <a:endParaRPr b="1" sz="3300"/>
          </a:p>
        </p:txBody>
      </p:sp>
      <p:graphicFrame>
        <p:nvGraphicFramePr>
          <p:cNvPr id="1119" name="Google Shape;1119;p70"/>
          <p:cNvGraphicFramePr/>
          <p:nvPr/>
        </p:nvGraphicFramePr>
        <p:xfrm>
          <a:off x="5509700" y="3852575"/>
          <a:ext cx="3000000" cy="3000000"/>
        </p:xfrm>
        <a:graphic>
          <a:graphicData uri="http://schemas.openxmlformats.org/drawingml/2006/table">
            <a:tbl>
              <a:tblPr>
                <a:noFill/>
                <a:tableStyleId>{CE5C4C17-4273-4002-AB28-F7D4568618FA}</a:tableStyleId>
              </a:tblPr>
              <a:tblGrid>
                <a:gridCol w="619425"/>
              </a:tblGrid>
              <a:tr h="518125">
                <a:tc>
                  <a:txBody>
                    <a:bodyPr/>
                    <a:lstStyle/>
                    <a:p>
                      <a:pPr indent="0" lvl="0" marL="0" rtl="0" algn="ctr">
                        <a:spcBef>
                          <a:spcPts val="0"/>
                        </a:spcBef>
                        <a:spcAft>
                          <a:spcPts val="0"/>
                        </a:spcAft>
                        <a:buNone/>
                      </a:pPr>
                      <a:r>
                        <a:rPr lang="fr"/>
                        <a:t>Y</a:t>
                      </a:r>
                      <a:r>
                        <a:rPr lang="fr" sz="800"/>
                        <a:t>pred</a:t>
                      </a:r>
                      <a:endParaRPr sz="800"/>
                    </a:p>
                  </a:txBody>
                  <a:tcPr marT="91425" marB="91425" marR="91425" marL="91425">
                    <a:lnL cap="flat" cmpd="sng" w="9525">
                      <a:solidFill>
                        <a:srgbClr val="FF0000">
                          <a:alpha val="0"/>
                        </a:srgbClr>
                      </a:solidFill>
                      <a:prstDash val="solid"/>
                      <a:round/>
                      <a:headEnd len="sm" w="sm" type="none"/>
                      <a:tailEnd len="sm" w="sm" type="none"/>
                    </a:lnL>
                    <a:lnR cap="flat" cmpd="sng" w="9525">
                      <a:solidFill>
                        <a:srgbClr val="FF0000">
                          <a:alpha val="0"/>
                        </a:srgbClr>
                      </a:solidFill>
                      <a:prstDash val="solid"/>
                      <a:round/>
                      <a:headEnd len="sm" w="sm" type="none"/>
                      <a:tailEnd len="sm" w="sm" type="none"/>
                    </a:lnR>
                    <a:lnT cap="flat" cmpd="sng" w="9525">
                      <a:solidFill>
                        <a:srgbClr val="FF0000">
                          <a:alpha val="0"/>
                        </a:srgbClr>
                      </a:solidFill>
                      <a:prstDash val="solid"/>
                      <a:round/>
                      <a:headEnd len="sm" w="sm" type="none"/>
                      <a:tailEnd len="sm" w="sm" type="none"/>
                    </a:lnT>
                    <a:lnB cap="flat" cmpd="sng" w="9525">
                      <a:solidFill>
                        <a:srgbClr val="FF0000">
                          <a:alpha val="0"/>
                        </a:srgbClr>
                      </a:solidFill>
                      <a:prstDash val="solid"/>
                      <a:round/>
                      <a:headEnd len="sm" w="sm" type="none"/>
                      <a:tailEnd len="sm" w="sm" type="none"/>
                    </a:lnB>
                  </a:tcPr>
                </a:tc>
              </a:tr>
            </a:tbl>
          </a:graphicData>
        </a:graphic>
      </p:graphicFrame>
      <p:sp>
        <p:nvSpPr>
          <p:cNvPr id="1120" name="Google Shape;1120;p70"/>
          <p:cNvSpPr txBox="1"/>
          <p:nvPr/>
        </p:nvSpPr>
        <p:spPr>
          <a:xfrm>
            <a:off x="6433838" y="3827488"/>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X</a:t>
            </a:r>
            <a:endParaRPr sz="300"/>
          </a:p>
        </p:txBody>
      </p:sp>
      <p:sp>
        <p:nvSpPr>
          <p:cNvPr id="1121" name="Google Shape;1121;p70"/>
          <p:cNvSpPr txBox="1"/>
          <p:nvPr/>
        </p:nvSpPr>
        <p:spPr>
          <a:xfrm>
            <a:off x="431626" y="2652525"/>
            <a:ext cx="76695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fr" sz="1100">
                <a:solidFill>
                  <a:srgbClr val="212121"/>
                </a:solidFill>
                <a:highlight>
                  <a:srgbClr val="FFFFFF"/>
                </a:highlight>
                <a:latin typeface="Hind Madurai"/>
                <a:ea typeface="Hind Madurai"/>
                <a:cs typeface="Hind Madurai"/>
                <a:sym typeface="Hind Madurai"/>
              </a:rPr>
              <a:t>L'objectif de l'apprentissage automatique est de minimiser cette fonction de perte, c'est-à-dire de trouver les paramètres du modèle qui minimisent l'écart entre les prédictions et les étiquettes de classe réelles.</a:t>
            </a:r>
            <a:endParaRPr sz="1100">
              <a:latin typeface="Hind Madurai"/>
              <a:ea typeface="Hind Madurai"/>
              <a:cs typeface="Hind Madurai"/>
              <a:sym typeface="Hind Madurai"/>
            </a:endParaRPr>
          </a:p>
        </p:txBody>
      </p:sp>
      <p:sp>
        <p:nvSpPr>
          <p:cNvPr id="1122" name="Google Shape;1122;p70"/>
          <p:cNvSpPr/>
          <p:nvPr/>
        </p:nvSpPr>
        <p:spPr>
          <a:xfrm>
            <a:off x="555125" y="781250"/>
            <a:ext cx="26007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fr" sz="1600">
                <a:solidFill>
                  <a:srgbClr val="FFFFFF"/>
                </a:solidFill>
              </a:rPr>
              <a:t>Descente de gradient</a:t>
            </a:r>
            <a:endParaRPr b="1" sz="1600">
              <a:solidFill>
                <a:srgbClr val="FFFFFF"/>
              </a:solidFill>
            </a:endParaRPr>
          </a:p>
        </p:txBody>
      </p:sp>
      <p:cxnSp>
        <p:nvCxnSpPr>
          <p:cNvPr id="1123" name="Google Shape;1123;p70"/>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124" name="Google Shape;1124;p70"/>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2. Machine Learning</a:t>
            </a:r>
            <a:endParaRPr b="1" sz="2800">
              <a:solidFill>
                <a:schemeClr val="dk1"/>
              </a:solidFill>
              <a:latin typeface="Exo"/>
              <a:ea typeface="Exo"/>
              <a:cs typeface="Exo"/>
              <a:sym typeface="Ex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8" name="Shape 1128"/>
        <p:cNvGrpSpPr/>
        <p:nvPr/>
      </p:nvGrpSpPr>
      <p:grpSpPr>
        <a:xfrm>
          <a:off x="0" y="0"/>
          <a:ext cx="0" cy="0"/>
          <a:chOff x="0" y="0"/>
          <a:chExt cx="0" cy="0"/>
        </a:xfrm>
      </p:grpSpPr>
      <p:pic>
        <p:nvPicPr>
          <p:cNvPr id="1129" name="Google Shape;1129;p71"/>
          <p:cNvPicPr preferRelativeResize="0"/>
          <p:nvPr/>
        </p:nvPicPr>
        <p:blipFill>
          <a:blip r:embed="rId3">
            <a:alphaModFix/>
          </a:blip>
          <a:stretch>
            <a:fillRect/>
          </a:stretch>
        </p:blipFill>
        <p:spPr>
          <a:xfrm>
            <a:off x="432275" y="1361788"/>
            <a:ext cx="3576649" cy="2936625"/>
          </a:xfrm>
          <a:prstGeom prst="rect">
            <a:avLst/>
          </a:prstGeom>
          <a:noFill/>
          <a:ln>
            <a:noFill/>
          </a:ln>
        </p:spPr>
      </p:pic>
      <p:sp>
        <p:nvSpPr>
          <p:cNvPr id="1130" name="Google Shape;1130;p71"/>
          <p:cNvSpPr txBox="1"/>
          <p:nvPr/>
        </p:nvSpPr>
        <p:spPr>
          <a:xfrm>
            <a:off x="4319050" y="2344550"/>
            <a:ext cx="4379400" cy="179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fr" sz="1100">
                <a:solidFill>
                  <a:srgbClr val="212121"/>
                </a:solidFill>
                <a:highlight>
                  <a:srgbClr val="FFFFFF"/>
                </a:highlight>
                <a:latin typeface="Hind Madurai"/>
                <a:ea typeface="Hind Madurai"/>
                <a:cs typeface="Hind Madurai"/>
                <a:sym typeface="Hind Madurai"/>
              </a:rPr>
              <a:t>L'objectif de la descente de gradient est de minimiser la fonction de perte du modèle en ajustant les poids et les biais du réseau de neurones.</a:t>
            </a:r>
            <a:endParaRPr sz="1100">
              <a:solidFill>
                <a:srgbClr val="212121"/>
              </a:solidFill>
              <a:highlight>
                <a:srgbClr val="FFFFFF"/>
              </a:highlight>
              <a:latin typeface="Hind Madurai"/>
              <a:ea typeface="Hind Madurai"/>
              <a:cs typeface="Hind Madurai"/>
              <a:sym typeface="Hind Madurai"/>
            </a:endParaRPr>
          </a:p>
          <a:p>
            <a:pPr indent="0" lvl="0" marL="0" rtl="0" algn="l">
              <a:lnSpc>
                <a:spcPct val="115000"/>
              </a:lnSpc>
              <a:spcBef>
                <a:spcPts val="600"/>
              </a:spcBef>
              <a:spcAft>
                <a:spcPts val="500"/>
              </a:spcAft>
              <a:buNone/>
            </a:pPr>
            <a:r>
              <a:rPr lang="fr" sz="1100">
                <a:solidFill>
                  <a:srgbClr val="212121"/>
                </a:solidFill>
                <a:highlight>
                  <a:srgbClr val="FFFFFF"/>
                </a:highlight>
                <a:latin typeface="Hind Madurai"/>
                <a:ea typeface="Hind Madurai"/>
                <a:cs typeface="Hind Madurai"/>
                <a:sym typeface="Hind Madurai"/>
              </a:rPr>
              <a:t>Pour ce faire, elle calcule le gradient de la fonction de perte par rapport à chaque poids et biais du réseau de neurones et utilise ce gradient pour ajuster progressivement les valeurs des poids et des biais dans la direction de la pente descendante de la fonction de perte.</a:t>
            </a:r>
            <a:endParaRPr sz="1100">
              <a:solidFill>
                <a:srgbClr val="212121"/>
              </a:solidFill>
              <a:highlight>
                <a:srgbClr val="FFFFFF"/>
              </a:highlight>
              <a:latin typeface="Hind Madurai"/>
              <a:ea typeface="Hind Madurai"/>
              <a:cs typeface="Hind Madurai"/>
              <a:sym typeface="Hind Madurai"/>
            </a:endParaRPr>
          </a:p>
        </p:txBody>
      </p:sp>
      <p:pic>
        <p:nvPicPr>
          <p:cNvPr id="1131" name="Google Shape;1131;p71"/>
          <p:cNvPicPr preferRelativeResize="0"/>
          <p:nvPr/>
        </p:nvPicPr>
        <p:blipFill>
          <a:blip r:embed="rId4">
            <a:alphaModFix/>
          </a:blip>
          <a:stretch>
            <a:fillRect/>
          </a:stretch>
        </p:blipFill>
        <p:spPr>
          <a:xfrm>
            <a:off x="4319050" y="1361788"/>
            <a:ext cx="706970" cy="692687"/>
          </a:xfrm>
          <a:prstGeom prst="rect">
            <a:avLst/>
          </a:prstGeom>
          <a:noFill/>
          <a:ln>
            <a:noFill/>
          </a:ln>
        </p:spPr>
      </p:pic>
      <p:sp>
        <p:nvSpPr>
          <p:cNvPr id="1132" name="Google Shape;1132;p71"/>
          <p:cNvSpPr txBox="1"/>
          <p:nvPr/>
        </p:nvSpPr>
        <p:spPr>
          <a:xfrm>
            <a:off x="5158625" y="1311088"/>
            <a:ext cx="34959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fr" sz="1100">
                <a:solidFill>
                  <a:srgbClr val="212121"/>
                </a:solidFill>
                <a:highlight>
                  <a:srgbClr val="FFFFFF"/>
                </a:highlight>
                <a:latin typeface="Hind Madurai"/>
                <a:ea typeface="Hind Madurai"/>
                <a:cs typeface="Hind Madurai"/>
                <a:sym typeface="Hind Madurai"/>
              </a:rPr>
              <a:t>La descente de gradient est un algorithme d'optimisation qui agit sur les poids et les biais (ou "biais de neurones") du réseau de neurones.</a:t>
            </a:r>
            <a:endParaRPr sz="1100">
              <a:latin typeface="Hind Madurai"/>
              <a:ea typeface="Hind Madurai"/>
              <a:cs typeface="Hind Madurai"/>
              <a:sym typeface="Hind Madurai"/>
            </a:endParaRPr>
          </a:p>
        </p:txBody>
      </p:sp>
      <p:sp>
        <p:nvSpPr>
          <p:cNvPr id="1133" name="Google Shape;1133;p71"/>
          <p:cNvSpPr/>
          <p:nvPr/>
        </p:nvSpPr>
        <p:spPr>
          <a:xfrm>
            <a:off x="555125" y="781250"/>
            <a:ext cx="26007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fr" sz="1600">
                <a:solidFill>
                  <a:srgbClr val="FFFFFF"/>
                </a:solidFill>
              </a:rPr>
              <a:t>Descente de gradient</a:t>
            </a:r>
            <a:endParaRPr b="1" sz="1600">
              <a:solidFill>
                <a:srgbClr val="FFFFFF"/>
              </a:solidFill>
            </a:endParaRPr>
          </a:p>
        </p:txBody>
      </p:sp>
      <p:cxnSp>
        <p:nvCxnSpPr>
          <p:cNvPr id="1134" name="Google Shape;1134;p71"/>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135" name="Google Shape;1135;p71"/>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2. Machine Learning</a:t>
            </a:r>
            <a:endParaRPr b="1" sz="2800">
              <a:solidFill>
                <a:schemeClr val="dk1"/>
              </a:solidFill>
              <a:latin typeface="Exo"/>
              <a:ea typeface="Exo"/>
              <a:cs typeface="Exo"/>
              <a:sym typeface="Ex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3">
            <a:hlinkClick r:id="rId3"/>
          </p:cNvPr>
          <p:cNvPicPr preferRelativeResize="0"/>
          <p:nvPr/>
        </p:nvPicPr>
        <p:blipFill>
          <a:blip r:embed="rId4">
            <a:alphaModFix/>
          </a:blip>
          <a:stretch>
            <a:fillRect/>
          </a:stretch>
        </p:blipFill>
        <p:spPr>
          <a:xfrm>
            <a:off x="442150" y="1802300"/>
            <a:ext cx="1520850" cy="2281250"/>
          </a:xfrm>
          <a:prstGeom prst="rect">
            <a:avLst/>
          </a:prstGeom>
          <a:noFill/>
          <a:ln>
            <a:noFill/>
          </a:ln>
        </p:spPr>
      </p:pic>
      <p:sp>
        <p:nvSpPr>
          <p:cNvPr id="337" name="Google Shape;337;p43"/>
          <p:cNvSpPr txBox="1"/>
          <p:nvPr/>
        </p:nvSpPr>
        <p:spPr>
          <a:xfrm>
            <a:off x="2268725" y="1621350"/>
            <a:ext cx="6342900" cy="29115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900"/>
              </a:spcBef>
              <a:spcAft>
                <a:spcPts val="0"/>
              </a:spcAft>
              <a:buNone/>
            </a:pPr>
            <a:r>
              <a:rPr b="1" lang="fr" sz="1100" u="sng">
                <a:solidFill>
                  <a:schemeClr val="hlink"/>
                </a:solidFill>
                <a:highlight>
                  <a:srgbClr val="FFFFFF"/>
                </a:highlight>
                <a:latin typeface="Hind Madurai"/>
                <a:ea typeface="Hind Madurai"/>
                <a:cs typeface="Hind Madurai"/>
                <a:sym typeface="Hind Madurai"/>
                <a:hlinkClick r:id="rId5"/>
              </a:rPr>
              <a:t>Python</a:t>
            </a:r>
            <a:r>
              <a:rPr lang="fr" sz="1100">
                <a:solidFill>
                  <a:srgbClr val="21212B"/>
                </a:solidFill>
                <a:highlight>
                  <a:srgbClr val="FFFFFF"/>
                </a:highlight>
                <a:latin typeface="Hind Madurai"/>
                <a:ea typeface="Hind Madurai"/>
                <a:cs typeface="Hind Madurai"/>
                <a:sym typeface="Hind Madurai"/>
              </a:rPr>
              <a:t> est un langage de programmation </a:t>
            </a:r>
            <a:r>
              <a:rPr b="1" lang="fr" sz="1100">
                <a:solidFill>
                  <a:srgbClr val="21212B"/>
                </a:solidFill>
                <a:highlight>
                  <a:srgbClr val="FFFFFF"/>
                </a:highlight>
                <a:latin typeface="Hind Madurai"/>
                <a:ea typeface="Hind Madurai"/>
                <a:cs typeface="Hind Madurai"/>
                <a:sym typeface="Hind Madurai"/>
              </a:rPr>
              <a:t>interprété</a:t>
            </a: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polyvalent</a:t>
            </a:r>
            <a:r>
              <a:rPr lang="fr" sz="1100">
                <a:solidFill>
                  <a:srgbClr val="21212B"/>
                </a:solidFill>
                <a:highlight>
                  <a:srgbClr val="FFFFFF"/>
                </a:highlight>
                <a:latin typeface="Hind Madurai"/>
                <a:ea typeface="Hind Madurai"/>
                <a:cs typeface="Hind Madurai"/>
                <a:sym typeface="Hind Madurai"/>
              </a:rPr>
              <a:t> </a:t>
            </a:r>
            <a:r>
              <a:rPr lang="fr" sz="1100">
                <a:solidFill>
                  <a:srgbClr val="21212B"/>
                </a:solidFill>
                <a:highlight>
                  <a:srgbClr val="FFFFFF"/>
                </a:highlight>
                <a:latin typeface="Hind Madurai"/>
                <a:ea typeface="Hind Madurai"/>
                <a:cs typeface="Hind Madurai"/>
                <a:sym typeface="Hind Madurai"/>
              </a:rPr>
              <a:t>et de </a:t>
            </a:r>
            <a:r>
              <a:rPr b="1" lang="fr" sz="1100">
                <a:solidFill>
                  <a:srgbClr val="21212B"/>
                </a:solidFill>
                <a:highlight>
                  <a:srgbClr val="FFFFFF"/>
                </a:highlight>
                <a:latin typeface="Hind Madurai"/>
                <a:ea typeface="Hind Madurai"/>
                <a:cs typeface="Hind Madurai"/>
                <a:sym typeface="Hind Madurai"/>
              </a:rPr>
              <a:t>haut niveau</a:t>
            </a:r>
            <a:r>
              <a:rPr lang="fr" sz="1100">
                <a:solidFill>
                  <a:srgbClr val="21212B"/>
                </a:solidFill>
                <a:highlight>
                  <a:srgbClr val="FFFFFF"/>
                </a:highlight>
                <a:latin typeface="Hind Madurai"/>
                <a:ea typeface="Hind Madurai"/>
                <a:cs typeface="Hind Madurai"/>
                <a:sym typeface="Hind Madurai"/>
              </a:rPr>
              <a:t>. Il a été créé par </a:t>
            </a:r>
            <a:r>
              <a:rPr lang="fr" sz="1100" u="sng">
                <a:solidFill>
                  <a:schemeClr val="hlink"/>
                </a:solidFill>
                <a:highlight>
                  <a:srgbClr val="FFFFFF"/>
                </a:highlight>
                <a:latin typeface="Hind Madurai"/>
                <a:ea typeface="Hind Madurai"/>
                <a:cs typeface="Hind Madurai"/>
                <a:sym typeface="Hind Madurai"/>
                <a:hlinkClick r:id="rId6"/>
              </a:rPr>
              <a:t>Guido van Rossum</a:t>
            </a:r>
            <a:r>
              <a:rPr lang="fr" sz="1100">
                <a:solidFill>
                  <a:srgbClr val="21212B"/>
                </a:solidFill>
                <a:highlight>
                  <a:srgbClr val="FFFFFF"/>
                </a:highlight>
                <a:latin typeface="Hind Madurai"/>
                <a:ea typeface="Hind Madurai"/>
                <a:cs typeface="Hind Madurai"/>
                <a:sym typeface="Hind Madurai"/>
              </a:rPr>
              <a:t>, nommé Benevolent Dictator for Life,</a:t>
            </a:r>
            <a:r>
              <a:rPr lang="fr" sz="1100">
                <a:solidFill>
                  <a:srgbClr val="21212B"/>
                </a:solidFill>
                <a:highlight>
                  <a:srgbClr val="FFFFFF"/>
                </a:highlight>
                <a:latin typeface="Hind Madurai"/>
                <a:ea typeface="Hind Madurai"/>
                <a:cs typeface="Hind Madurai"/>
                <a:sym typeface="Hind Madurai"/>
              </a:rPr>
              <a:t> et a été publié pour la première fois en 1991 :</a:t>
            </a:r>
            <a:endParaRPr sz="1100">
              <a:solidFill>
                <a:srgbClr val="21212B"/>
              </a:solidFill>
              <a:highlight>
                <a:srgbClr val="FFFFFF"/>
              </a:highlight>
              <a:latin typeface="Hind Madurai"/>
              <a:ea typeface="Hind Madurai"/>
              <a:cs typeface="Hind Madurai"/>
              <a:sym typeface="Hind Madurai"/>
            </a:endParaRPr>
          </a:p>
          <a:p>
            <a:pPr indent="-298450" lvl="0" marL="457200" rtl="0" algn="l">
              <a:lnSpc>
                <a:spcPct val="115000"/>
              </a:lnSpc>
              <a:spcBef>
                <a:spcPts val="90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La </a:t>
            </a:r>
            <a:r>
              <a:rPr b="1" lang="fr" sz="1100">
                <a:solidFill>
                  <a:srgbClr val="21212B"/>
                </a:solidFill>
                <a:highlight>
                  <a:srgbClr val="FFFFFF"/>
                </a:highlight>
                <a:latin typeface="Hind Madurai"/>
                <a:ea typeface="Hind Madurai"/>
                <a:cs typeface="Hind Madurai"/>
                <a:sym typeface="Hind Madurai"/>
              </a:rPr>
              <a:t>première version</a:t>
            </a:r>
            <a:r>
              <a:rPr lang="fr" sz="1100">
                <a:solidFill>
                  <a:srgbClr val="21212B"/>
                </a:solidFill>
                <a:highlight>
                  <a:srgbClr val="FFFFFF"/>
                </a:highlight>
                <a:latin typeface="Hind Madurai"/>
                <a:ea typeface="Hind Madurai"/>
                <a:cs typeface="Hind Madurai"/>
                <a:sym typeface="Hind Madurai"/>
              </a:rPr>
              <a:t> est sortie en </a:t>
            </a:r>
            <a:r>
              <a:rPr b="1" lang="fr" sz="1100">
                <a:solidFill>
                  <a:srgbClr val="21212B"/>
                </a:solidFill>
                <a:highlight>
                  <a:srgbClr val="FFFFFF"/>
                </a:highlight>
                <a:latin typeface="Hind Madurai"/>
                <a:ea typeface="Hind Madurai"/>
                <a:cs typeface="Hind Madurai"/>
                <a:sym typeface="Hind Madurai"/>
              </a:rPr>
              <a:t>1991</a:t>
            </a:r>
            <a:r>
              <a:rPr lang="fr" sz="1100">
                <a:solidFill>
                  <a:srgbClr val="21212B"/>
                </a:solidFill>
                <a:highlight>
                  <a:srgbClr val="FFFFFF"/>
                </a:highlight>
                <a:latin typeface="Hind Madurai"/>
                <a:ea typeface="Hind Madurai"/>
                <a:cs typeface="Hind Madurai"/>
                <a:sym typeface="Hind Madurai"/>
              </a:rPr>
              <a:t> sous le nom de Python 0.9.0.</a:t>
            </a:r>
            <a:endParaRPr sz="1100">
              <a:solidFill>
                <a:srgbClr val="21212B"/>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La version</a:t>
            </a:r>
            <a:r>
              <a:rPr b="1" lang="fr" sz="1100">
                <a:solidFill>
                  <a:srgbClr val="21212B"/>
                </a:solidFill>
                <a:highlight>
                  <a:srgbClr val="FFFFFF"/>
                </a:highlight>
                <a:latin typeface="Hind Madurai"/>
                <a:ea typeface="Hind Madurai"/>
                <a:cs typeface="Hind Madurai"/>
                <a:sym typeface="Hind Madurai"/>
              </a:rPr>
              <a:t> Python 2.0</a:t>
            </a:r>
            <a:r>
              <a:rPr lang="fr" sz="1100">
                <a:solidFill>
                  <a:srgbClr val="21212B"/>
                </a:solidFill>
                <a:highlight>
                  <a:srgbClr val="FFFFFF"/>
                </a:highlight>
                <a:latin typeface="Hind Madurai"/>
                <a:ea typeface="Hind Madurai"/>
                <a:cs typeface="Hind Madurai"/>
                <a:sym typeface="Hind Madurai"/>
              </a:rPr>
              <a:t> est sortie en </a:t>
            </a:r>
            <a:r>
              <a:rPr b="1" lang="fr" sz="1100">
                <a:solidFill>
                  <a:srgbClr val="21212B"/>
                </a:solidFill>
                <a:highlight>
                  <a:srgbClr val="FFFFFF"/>
                </a:highlight>
                <a:latin typeface="Hind Madurai"/>
                <a:ea typeface="Hind Madurai"/>
                <a:cs typeface="Hind Madurai"/>
                <a:sym typeface="Hind Madurai"/>
              </a:rPr>
              <a:t>2000,</a:t>
            </a:r>
            <a:r>
              <a:rPr lang="fr" sz="1100">
                <a:solidFill>
                  <a:srgbClr val="21212B"/>
                </a:solidFill>
                <a:highlight>
                  <a:srgbClr val="FFFFFF"/>
                </a:highlight>
                <a:latin typeface="Hind Madurai"/>
                <a:ea typeface="Hind Madurai"/>
                <a:cs typeface="Hind Madurai"/>
                <a:sym typeface="Hind Madurai"/>
              </a:rPr>
              <a:t> puis a été abandonnée avec la version 2.7.18 en 2020.</a:t>
            </a:r>
            <a:endParaRPr sz="1100">
              <a:solidFill>
                <a:srgbClr val="21212B"/>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La version </a:t>
            </a:r>
            <a:r>
              <a:rPr b="1" lang="fr" sz="1100">
                <a:solidFill>
                  <a:srgbClr val="21212B"/>
                </a:solidFill>
                <a:highlight>
                  <a:srgbClr val="FFFFFF"/>
                </a:highlight>
                <a:latin typeface="Hind Madurai"/>
                <a:ea typeface="Hind Madurai"/>
                <a:cs typeface="Hind Madurai"/>
                <a:sym typeface="Hind Madurai"/>
              </a:rPr>
              <a:t>Python 3.0, </a:t>
            </a:r>
            <a:r>
              <a:rPr lang="fr" sz="1100">
                <a:solidFill>
                  <a:srgbClr val="21212B"/>
                </a:solidFill>
                <a:highlight>
                  <a:srgbClr val="FFFFFF"/>
                </a:highlight>
                <a:latin typeface="Hind Madurai"/>
                <a:ea typeface="Hind Madurai"/>
                <a:cs typeface="Hind Madurai"/>
                <a:sym typeface="Hind Madurai"/>
              </a:rPr>
              <a:t>sortie en </a:t>
            </a:r>
            <a:r>
              <a:rPr b="1" lang="fr" sz="1100">
                <a:solidFill>
                  <a:srgbClr val="21212B"/>
                </a:solidFill>
                <a:highlight>
                  <a:srgbClr val="FFFFFF"/>
                </a:highlight>
                <a:latin typeface="Hind Madurai"/>
                <a:ea typeface="Hind Madurai"/>
                <a:cs typeface="Hind Madurai"/>
                <a:sym typeface="Hind Madurai"/>
              </a:rPr>
              <a:t>2008,</a:t>
            </a:r>
            <a:r>
              <a:rPr lang="fr" sz="1100">
                <a:solidFill>
                  <a:srgbClr val="21212B"/>
                </a:solidFill>
                <a:highlight>
                  <a:srgbClr val="FFFFFF"/>
                </a:highlight>
                <a:latin typeface="Hind Madurai"/>
                <a:ea typeface="Hind Madurai"/>
                <a:cs typeface="Hind Madurai"/>
                <a:sym typeface="Hind Madurai"/>
              </a:rPr>
              <a:t> la dernière version stable étant python </a:t>
            </a:r>
            <a:r>
              <a:rPr b="1" lang="fr" sz="1100" u="sng">
                <a:solidFill>
                  <a:schemeClr val="hlink"/>
                </a:solidFill>
                <a:highlight>
                  <a:srgbClr val="FFFFFF"/>
                </a:highlight>
                <a:latin typeface="Hind Madurai"/>
                <a:ea typeface="Hind Madurai"/>
                <a:cs typeface="Hind Madurai"/>
                <a:sym typeface="Hind Madurai"/>
                <a:hlinkClick r:id="rId7"/>
              </a:rPr>
              <a:t>3.12</a:t>
            </a:r>
            <a:r>
              <a:rPr b="1" lang="fr" sz="1100">
                <a:solidFill>
                  <a:srgbClr val="21212B"/>
                </a:solidFill>
                <a:highlight>
                  <a:srgbClr val="FFFFFF"/>
                </a:highlight>
                <a:latin typeface="Hind Madurai"/>
                <a:ea typeface="Hind Madurai"/>
                <a:cs typeface="Hind Madurai"/>
                <a:sym typeface="Hind Madurai"/>
              </a:rPr>
              <a:t> </a:t>
            </a:r>
            <a:r>
              <a:rPr lang="fr" sz="1100">
                <a:solidFill>
                  <a:srgbClr val="21212B"/>
                </a:solidFill>
                <a:highlight>
                  <a:srgbClr val="FFFFFF"/>
                </a:highlight>
                <a:latin typeface="Hind Madurai"/>
                <a:ea typeface="Hind Madurai"/>
                <a:cs typeface="Hind Madurai"/>
                <a:sym typeface="Hind Madurai"/>
              </a:rPr>
              <a:t> du 2 october 2023 et supportée jusqu’en octobre 2028.</a:t>
            </a:r>
            <a:endParaRPr sz="1100">
              <a:solidFill>
                <a:srgbClr val="21212B"/>
              </a:solidFill>
              <a:highlight>
                <a:srgbClr val="FFFFFF"/>
              </a:highlight>
              <a:latin typeface="Hind Madurai"/>
              <a:ea typeface="Hind Madurai"/>
              <a:cs typeface="Hind Madurai"/>
              <a:sym typeface="Hind Madurai"/>
            </a:endParaRPr>
          </a:p>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 Python est un </a:t>
            </a:r>
            <a:r>
              <a:rPr b="1" lang="fr" sz="1100">
                <a:solidFill>
                  <a:srgbClr val="21212B"/>
                </a:solidFill>
                <a:highlight>
                  <a:srgbClr val="FFFFFF"/>
                </a:highlight>
                <a:latin typeface="Hind Madurai"/>
                <a:ea typeface="Hind Madurai"/>
                <a:cs typeface="Hind Madurai"/>
                <a:sym typeface="Hind Madurai"/>
              </a:rPr>
              <a:t>langage polyvalent</a:t>
            </a:r>
            <a:r>
              <a:rPr lang="fr" sz="1100">
                <a:solidFill>
                  <a:srgbClr val="21212B"/>
                </a:solidFill>
                <a:highlight>
                  <a:srgbClr val="FFFFFF"/>
                </a:highlight>
                <a:latin typeface="Hind Madurai"/>
                <a:ea typeface="Hind Madurai"/>
                <a:cs typeface="Hind Madurai"/>
                <a:sym typeface="Hind Madurai"/>
              </a:rPr>
              <a:t> :  en raison de sa flexibilité et de sa capacité à s'adapter à divers domaines et types d'applications. </a:t>
            </a:r>
            <a:endParaRPr sz="1100">
              <a:solidFill>
                <a:srgbClr val="21212B"/>
              </a:solidFill>
              <a:highlight>
                <a:srgbClr val="FFFFFF"/>
              </a:highlight>
              <a:latin typeface="Hind Madurai"/>
              <a:ea typeface="Hind Madurai"/>
              <a:cs typeface="Hind Madurai"/>
              <a:sym typeface="Hind Madurai"/>
            </a:endParaRPr>
          </a:p>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 Python est un</a:t>
            </a:r>
            <a:r>
              <a:rPr b="1" lang="fr" sz="1100">
                <a:solidFill>
                  <a:srgbClr val="21212B"/>
                </a:solidFill>
                <a:highlight>
                  <a:srgbClr val="FFFFFF"/>
                </a:highlight>
                <a:latin typeface="Hind Madurai"/>
                <a:ea typeface="Hind Madurai"/>
                <a:cs typeface="Hind Madurai"/>
                <a:sym typeface="Hind Madurai"/>
              </a:rPr>
              <a:t> langage de haut niveau</a:t>
            </a:r>
            <a:r>
              <a:rPr lang="fr" sz="1100">
                <a:solidFill>
                  <a:srgbClr val="21212B"/>
                </a:solidFill>
                <a:highlight>
                  <a:srgbClr val="FFFFFF"/>
                </a:highlight>
                <a:latin typeface="Hind Madurai"/>
                <a:ea typeface="Hind Madurai"/>
                <a:cs typeface="Hind Madurai"/>
                <a:sym typeface="Hind Madurai"/>
              </a:rPr>
              <a:t> : Un langage de haut niveau est caractérisé par son abstraction élevée vis-à-vis des détails matériels de la machine.</a:t>
            </a:r>
            <a:endParaRPr sz="1100">
              <a:solidFill>
                <a:srgbClr val="21212B"/>
              </a:solidFill>
              <a:highlight>
                <a:srgbClr val="FFFFFF"/>
              </a:highlight>
              <a:latin typeface="Hind Madurai"/>
              <a:ea typeface="Hind Madurai"/>
              <a:cs typeface="Hind Madurai"/>
              <a:sym typeface="Hind Madurai"/>
            </a:endParaRPr>
          </a:p>
          <a:p>
            <a:pPr indent="0" lvl="0" marL="0" rtl="0" algn="l">
              <a:lnSpc>
                <a:spcPct val="115000"/>
              </a:lnSpc>
              <a:spcBef>
                <a:spcPts val="900"/>
              </a:spcBef>
              <a:spcAft>
                <a:spcPts val="900"/>
              </a:spcAft>
              <a:buNone/>
            </a:pPr>
            <a:r>
              <a:rPr lang="fr" sz="1100">
                <a:solidFill>
                  <a:srgbClr val="21212B"/>
                </a:solidFill>
                <a:highlight>
                  <a:srgbClr val="FFFFFF"/>
                </a:highlight>
                <a:latin typeface="Hind Madurai"/>
                <a:ea typeface="Hind Madurai"/>
                <a:cs typeface="Hind Madurai"/>
                <a:sym typeface="Hind Madurai"/>
              </a:rPr>
              <a:t>→ Python est un </a:t>
            </a:r>
            <a:r>
              <a:rPr b="1" lang="fr" sz="1100">
                <a:solidFill>
                  <a:srgbClr val="21212B"/>
                </a:solidFill>
                <a:highlight>
                  <a:srgbClr val="FFFFFF"/>
                </a:highlight>
                <a:latin typeface="Hind Madurai"/>
                <a:ea typeface="Hind Madurai"/>
                <a:cs typeface="Hind Madurai"/>
                <a:sym typeface="Hind Madurai"/>
              </a:rPr>
              <a:t>langage interprété</a:t>
            </a:r>
            <a:r>
              <a:rPr lang="fr" sz="1100">
                <a:solidFill>
                  <a:srgbClr val="21212B"/>
                </a:solidFill>
                <a:highlight>
                  <a:srgbClr val="FFFFFF"/>
                </a:highlight>
                <a:latin typeface="Hind Madurai"/>
                <a:ea typeface="Hind Madurai"/>
                <a:cs typeface="Hind Madurai"/>
                <a:sym typeface="Hind Madurai"/>
              </a:rPr>
              <a:t> : le code source Python est interprété ligne après ligne par un interpréteur Python à l'exécution (</a:t>
            </a:r>
            <a:r>
              <a:rPr lang="fr" sz="1100" u="sng">
                <a:solidFill>
                  <a:schemeClr val="accent2"/>
                </a:solidFill>
                <a:highlight>
                  <a:srgbClr val="FFFFFF"/>
                </a:highlight>
                <a:latin typeface="Hind Madurai"/>
                <a:ea typeface="Hind Madurai"/>
                <a:cs typeface="Hind Madurai"/>
                <a:sym typeface="Hind Madurai"/>
                <a:hlinkClick r:id="rId8">
                  <a:extLst>
                    <a:ext uri="{A12FA001-AC4F-418D-AE19-62706E023703}">
                      <ahyp:hlinkClr val="tx"/>
                    </a:ext>
                  </a:extLst>
                </a:hlinkClick>
              </a:rPr>
              <a:t>CPython</a:t>
            </a:r>
            <a:r>
              <a:rPr lang="fr" sz="1100">
                <a:solidFill>
                  <a:srgbClr val="21212B"/>
                </a:solidFill>
                <a:highlight>
                  <a:srgbClr val="FFFFFF"/>
                </a:highlight>
                <a:latin typeface="Hind Madurai"/>
                <a:ea typeface="Hind Madurai"/>
                <a:cs typeface="Hind Madurai"/>
                <a:sym typeface="Hind Madurai"/>
              </a:rPr>
              <a:t> par </a:t>
            </a:r>
            <a:r>
              <a:rPr lang="fr" sz="1100" u="sng">
                <a:solidFill>
                  <a:schemeClr val="accent2"/>
                </a:solidFill>
                <a:highlight>
                  <a:srgbClr val="FFFFFF"/>
                </a:highlight>
                <a:latin typeface="Hind Madurai"/>
                <a:ea typeface="Hind Madurai"/>
                <a:cs typeface="Hind Madurai"/>
                <a:sym typeface="Hind Madurai"/>
                <a:hlinkClick r:id="rId9">
                  <a:extLst>
                    <a:ext uri="{A12FA001-AC4F-418D-AE19-62706E023703}">
                      <ahyp:hlinkClr val="tx"/>
                    </a:ext>
                  </a:extLst>
                </a:hlinkClick>
              </a:rPr>
              <a:t>défaut</a:t>
            </a:r>
            <a:r>
              <a:rPr lang="fr" sz="1100">
                <a:solidFill>
                  <a:srgbClr val="21212B"/>
                </a:solidFill>
                <a:highlight>
                  <a:srgbClr val="FFFFFF"/>
                </a:highlight>
                <a:latin typeface="Hind Madurai"/>
                <a:ea typeface="Hind Madurai"/>
                <a:cs typeface="Hind Madurai"/>
                <a:sym typeface="Hind Madurai"/>
              </a:rPr>
              <a:t>).</a:t>
            </a:r>
            <a:endParaRPr sz="1100">
              <a:solidFill>
                <a:srgbClr val="21212B"/>
              </a:solidFill>
              <a:highlight>
                <a:srgbClr val="FFFFFF"/>
              </a:highlight>
              <a:latin typeface="Hind Madurai"/>
              <a:ea typeface="Hind Madurai"/>
              <a:cs typeface="Hind Madurai"/>
              <a:sym typeface="Hind Madurai"/>
            </a:endParaRPr>
          </a:p>
        </p:txBody>
      </p:sp>
      <p:cxnSp>
        <p:nvCxnSpPr>
          <p:cNvPr id="338" name="Google Shape;338;p43"/>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339" name="Google Shape;339;p43"/>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340" name="Google Shape;340;p43"/>
          <p:cNvSpPr/>
          <p:nvPr/>
        </p:nvSpPr>
        <p:spPr>
          <a:xfrm>
            <a:off x="277450" y="862050"/>
            <a:ext cx="29463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Le langage Python</a:t>
            </a:r>
            <a:endParaRPr b="1" sz="16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4">
            <a:hlinkClick r:id="rId3"/>
          </p:cNvPr>
          <p:cNvPicPr preferRelativeResize="0"/>
          <p:nvPr/>
        </p:nvPicPr>
        <p:blipFill>
          <a:blip r:embed="rId4">
            <a:alphaModFix/>
          </a:blip>
          <a:stretch>
            <a:fillRect/>
          </a:stretch>
        </p:blipFill>
        <p:spPr>
          <a:xfrm>
            <a:off x="4145749" y="1048825"/>
            <a:ext cx="4442650" cy="3786826"/>
          </a:xfrm>
          <a:prstGeom prst="rect">
            <a:avLst/>
          </a:prstGeom>
          <a:noFill/>
          <a:ln>
            <a:noFill/>
          </a:ln>
        </p:spPr>
      </p:pic>
      <p:sp>
        <p:nvSpPr>
          <p:cNvPr id="346" name="Google Shape;346;p44"/>
          <p:cNvSpPr txBox="1"/>
          <p:nvPr/>
        </p:nvSpPr>
        <p:spPr>
          <a:xfrm>
            <a:off x="247650" y="1428750"/>
            <a:ext cx="3811800" cy="30270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➡️C</a:t>
            </a:r>
            <a:r>
              <a:rPr lang="fr" sz="1100">
                <a:solidFill>
                  <a:srgbClr val="21212B"/>
                </a:solidFill>
                <a:highlight>
                  <a:srgbClr val="FFFFFF"/>
                </a:highlight>
                <a:latin typeface="Hind Madurai"/>
                <a:ea typeface="Hind Madurai"/>
                <a:cs typeface="Hind Madurai"/>
                <a:sym typeface="Hind Madurai"/>
              </a:rPr>
              <a:t>ommunauté active (</a:t>
            </a:r>
            <a:r>
              <a:rPr lang="fr" sz="1100" u="sng">
                <a:solidFill>
                  <a:schemeClr val="hlink"/>
                </a:solidFill>
                <a:highlight>
                  <a:srgbClr val="FFFFFF"/>
                </a:highlight>
                <a:latin typeface="Hind Madurai"/>
                <a:ea typeface="Hind Madurai"/>
                <a:cs typeface="Hind Madurai"/>
                <a:sym typeface="Hind Madurai"/>
                <a:hlinkClick r:id="rId5"/>
              </a:rPr>
              <a:t>Stackoverflow</a:t>
            </a:r>
            <a:r>
              <a:rPr lang="fr" sz="1100">
                <a:solidFill>
                  <a:srgbClr val="21212B"/>
                </a:solidFill>
                <a:highlight>
                  <a:srgbClr val="FFFFFF"/>
                </a:highlight>
                <a:latin typeface="Hind Madurai"/>
                <a:ea typeface="Hind Madurai"/>
                <a:cs typeface="Hind Madurai"/>
                <a:sym typeface="Hind Madurai"/>
              </a:rPr>
              <a:t>), langage de haut niveau.</a:t>
            </a:r>
            <a:endParaRPr sz="1100">
              <a:solidFill>
                <a:srgbClr val="21212B"/>
              </a:solidFill>
              <a:highlight>
                <a:srgbClr val="FFFFFF"/>
              </a:highlight>
              <a:latin typeface="Hind Madurai"/>
              <a:ea typeface="Hind Madurai"/>
              <a:cs typeface="Hind Madurai"/>
              <a:sym typeface="Hind Madurai"/>
            </a:endParaRPr>
          </a:p>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Langage enseigné au lycée en </a:t>
            </a:r>
            <a:r>
              <a:rPr b="1" lang="fr" sz="1100" u="sng">
                <a:solidFill>
                  <a:schemeClr val="hlink"/>
                </a:solidFill>
                <a:highlight>
                  <a:srgbClr val="FFFFFF"/>
                </a:highlight>
                <a:latin typeface="Hind Madurai"/>
                <a:ea typeface="Hind Madurai"/>
                <a:cs typeface="Hind Madurai"/>
                <a:sym typeface="Hind Madurai"/>
                <a:hlinkClick r:id="rId6"/>
              </a:rPr>
              <a:t>Seconde générale et technologique</a:t>
            </a: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depuis 2018.</a:t>
            </a:r>
            <a:endParaRPr b="1" sz="1100">
              <a:solidFill>
                <a:srgbClr val="21212B"/>
              </a:solidFill>
              <a:highlight>
                <a:srgbClr val="FFFFFF"/>
              </a:highlight>
              <a:latin typeface="Hind Madurai"/>
              <a:ea typeface="Hind Madurai"/>
              <a:cs typeface="Hind Madurai"/>
              <a:sym typeface="Hind Madurai"/>
            </a:endParaRPr>
          </a:p>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1er langage le plus utilisé par la communauté de développeurs d’après </a:t>
            </a:r>
            <a:r>
              <a:rPr b="1" lang="fr" sz="1100" u="sng">
                <a:solidFill>
                  <a:schemeClr val="hlink"/>
                </a:solidFill>
                <a:highlight>
                  <a:srgbClr val="FFFFFF"/>
                </a:highlight>
                <a:latin typeface="Hind Madurai"/>
                <a:ea typeface="Hind Madurai"/>
                <a:cs typeface="Hind Madurai"/>
                <a:sym typeface="Hind Madurai"/>
                <a:hlinkClick r:id="rId7"/>
              </a:rPr>
              <a:t>TIOBE</a:t>
            </a:r>
            <a:r>
              <a:rPr b="1" lang="fr" sz="1100">
                <a:solidFill>
                  <a:srgbClr val="21212B"/>
                </a:solidFill>
                <a:highlight>
                  <a:srgbClr val="FFFFFF"/>
                </a:highlight>
                <a:latin typeface="Hind Madurai"/>
                <a:ea typeface="Hind Madurai"/>
                <a:cs typeface="Hind Madurai"/>
                <a:sym typeface="Hind Madurai"/>
              </a:rPr>
              <a:t> depuis octobre 2022</a:t>
            </a:r>
            <a:r>
              <a:rPr b="1" lang="fr" sz="1100">
                <a:solidFill>
                  <a:srgbClr val="21212B"/>
                </a:solidFill>
                <a:highlight>
                  <a:srgbClr val="FFFFFF"/>
                </a:highlight>
                <a:latin typeface="Hind Madurai"/>
                <a:ea typeface="Hind Madurai"/>
                <a:cs typeface="Hind Madurai"/>
                <a:sym typeface="Hind Madurai"/>
              </a:rPr>
              <a:t>.</a:t>
            </a:r>
            <a:endParaRPr b="1" sz="1100">
              <a:solidFill>
                <a:srgbClr val="21212B"/>
              </a:solidFill>
              <a:highlight>
                <a:srgbClr val="FFFFFF"/>
              </a:highlight>
              <a:latin typeface="Hind Madurai"/>
              <a:ea typeface="Hind Madurai"/>
              <a:cs typeface="Hind Madurai"/>
              <a:sym typeface="Hind Madurai"/>
            </a:endParaRPr>
          </a:p>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Un TJM à 611€ selon les données délivrées par </a:t>
            </a:r>
            <a:r>
              <a:rPr b="1" lang="fr" sz="1100" u="sng">
                <a:solidFill>
                  <a:schemeClr val="hlink"/>
                </a:solidFill>
                <a:highlight>
                  <a:srgbClr val="FFFFFF"/>
                </a:highlight>
                <a:latin typeface="Hind Madurai"/>
                <a:ea typeface="Hind Madurai"/>
                <a:cs typeface="Hind Madurai"/>
                <a:sym typeface="Hind Madurai"/>
                <a:hlinkClick r:id="rId8"/>
              </a:rPr>
              <a:t>malt.fr</a:t>
            </a:r>
            <a:r>
              <a:rPr b="1" lang="fr" sz="1100">
                <a:solidFill>
                  <a:srgbClr val="21212B"/>
                </a:solidFill>
                <a:highlight>
                  <a:srgbClr val="FFFFFF"/>
                </a:highlight>
                <a:latin typeface="Hind Madurai"/>
                <a:ea typeface="Hind Madurai"/>
                <a:cs typeface="Hind Madurai"/>
                <a:sym typeface="Hind Madurai"/>
              </a:rPr>
              <a:t>.</a:t>
            </a:r>
            <a:endParaRPr b="1" sz="1100">
              <a:solidFill>
                <a:srgbClr val="21212B"/>
              </a:solidFill>
              <a:highlight>
                <a:srgbClr val="FFFFFF"/>
              </a:highlight>
              <a:latin typeface="Hind Madurai"/>
              <a:ea typeface="Hind Madurai"/>
              <a:cs typeface="Hind Madurai"/>
              <a:sym typeface="Hind Madurai"/>
            </a:endParaRPr>
          </a:p>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Une des langues les plus faciles à apprendre</a:t>
            </a:r>
            <a:r>
              <a:rPr lang="fr" sz="1100">
                <a:solidFill>
                  <a:srgbClr val="21212B"/>
                </a:solidFill>
                <a:highlight>
                  <a:srgbClr val="FFFFFF"/>
                </a:highlight>
                <a:latin typeface="Hind Madurai"/>
                <a:ea typeface="Hind Madurai"/>
                <a:cs typeface="Hind Madurai"/>
                <a:sym typeface="Hind Madurai"/>
              </a:rPr>
              <a:t>. Ressources en ligne : </a:t>
            </a:r>
            <a:endParaRPr sz="1100">
              <a:solidFill>
                <a:srgbClr val="21212B"/>
              </a:solidFill>
              <a:highlight>
                <a:srgbClr val="FFFFFF"/>
              </a:highlight>
              <a:latin typeface="Hind Madurai"/>
              <a:ea typeface="Hind Madurai"/>
              <a:cs typeface="Hind Madurai"/>
              <a:sym typeface="Hind Madurai"/>
            </a:endParaRPr>
          </a:p>
          <a:p>
            <a:pPr indent="-298450" lvl="0" marL="457200" rtl="0" algn="l">
              <a:lnSpc>
                <a:spcPct val="115000"/>
              </a:lnSpc>
              <a:spcBef>
                <a:spcPts val="900"/>
              </a:spcBef>
              <a:spcAft>
                <a:spcPts val="0"/>
              </a:spcAft>
              <a:buClr>
                <a:srgbClr val="21212B"/>
              </a:buClr>
              <a:buSzPts val="1100"/>
              <a:buFont typeface="Hind Madurai"/>
              <a:buChar char="-"/>
            </a:pPr>
            <a:r>
              <a:rPr lang="fr" sz="1100" u="sng">
                <a:solidFill>
                  <a:schemeClr val="accent2"/>
                </a:solidFill>
                <a:highlight>
                  <a:srgbClr val="FFFFFF"/>
                </a:highlight>
                <a:latin typeface="Hind Madurai"/>
                <a:ea typeface="Hind Madurai"/>
                <a:cs typeface="Hind Madurai"/>
                <a:sym typeface="Hind Madurai"/>
                <a:hlinkClick r:id="rId9">
                  <a:extLst>
                    <a:ext uri="{A12FA001-AC4F-418D-AE19-62706E023703}">
                      <ahyp:hlinkClr val="tx"/>
                    </a:ext>
                  </a:extLst>
                </a:hlinkClick>
              </a:rPr>
              <a:t>OpenClassrooms</a:t>
            </a:r>
            <a:r>
              <a:rPr lang="fr" sz="1100">
                <a:solidFill>
                  <a:srgbClr val="21212B"/>
                </a:solidFill>
                <a:highlight>
                  <a:srgbClr val="FFFFFF"/>
                </a:highlight>
                <a:latin typeface="Hind Madurai"/>
                <a:ea typeface="Hind Madurai"/>
                <a:cs typeface="Hind Madurai"/>
                <a:sym typeface="Hind Madurai"/>
              </a:rPr>
              <a:t>, </a:t>
            </a:r>
            <a:endParaRPr sz="1100">
              <a:solidFill>
                <a:srgbClr val="21212B"/>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B"/>
              </a:buClr>
              <a:buSzPts val="1100"/>
              <a:buFont typeface="Hind Madurai"/>
              <a:buChar char="-"/>
            </a:pPr>
            <a:r>
              <a:rPr lang="fr" sz="1100" u="sng">
                <a:solidFill>
                  <a:schemeClr val="accent2"/>
                </a:solidFill>
                <a:highlight>
                  <a:srgbClr val="FFFFFF"/>
                </a:highlight>
                <a:latin typeface="Hind Madurai"/>
                <a:ea typeface="Hind Madurai"/>
                <a:cs typeface="Hind Madurai"/>
                <a:sym typeface="Hind Madurai"/>
                <a:hlinkClick r:id="rId10">
                  <a:extLst>
                    <a:ext uri="{A12FA001-AC4F-418D-AE19-62706E023703}">
                      <ahyp:hlinkClr val="tx"/>
                    </a:ext>
                  </a:extLst>
                </a:hlinkClick>
              </a:rPr>
              <a:t>Udemy</a:t>
            </a:r>
            <a:endParaRPr sz="1100">
              <a:solidFill>
                <a:srgbClr val="21212B"/>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B"/>
              </a:buClr>
              <a:buSzPts val="1100"/>
              <a:buFont typeface="Hind Madurai"/>
              <a:buChar char="-"/>
            </a:pPr>
            <a:r>
              <a:rPr lang="fr" sz="1100" u="sng">
                <a:solidFill>
                  <a:schemeClr val="accent2"/>
                </a:solidFill>
                <a:highlight>
                  <a:srgbClr val="FFFFFF"/>
                </a:highlight>
                <a:latin typeface="Hind Madurai"/>
                <a:ea typeface="Hind Madurai"/>
                <a:cs typeface="Hind Madurai"/>
                <a:sym typeface="Hind Madurai"/>
                <a:hlinkClick r:id="rId11">
                  <a:extLst>
                    <a:ext uri="{A12FA001-AC4F-418D-AE19-62706E023703}">
                      <ahyp:hlinkClr val="tx"/>
                    </a:ext>
                  </a:extLst>
                </a:hlinkClick>
              </a:rPr>
              <a:t>Youtube</a:t>
            </a:r>
            <a:r>
              <a:rPr lang="fr" sz="1100">
                <a:solidFill>
                  <a:srgbClr val="21212B"/>
                </a:solidFill>
                <a:highlight>
                  <a:srgbClr val="FFFFFF"/>
                </a:highlight>
                <a:latin typeface="Hind Madurai"/>
                <a:ea typeface="Hind Madurai"/>
                <a:cs typeface="Hind Madurai"/>
                <a:sym typeface="Hind Madurai"/>
              </a:rPr>
              <a:t> </a:t>
            </a:r>
            <a:endParaRPr b="1" sz="1100">
              <a:solidFill>
                <a:srgbClr val="21212B"/>
              </a:solidFill>
              <a:highlight>
                <a:srgbClr val="FFFFFF"/>
              </a:highlight>
              <a:latin typeface="Hind Madurai"/>
              <a:ea typeface="Hind Madurai"/>
              <a:cs typeface="Hind Madurai"/>
              <a:sym typeface="Hind Madurai"/>
            </a:endParaRPr>
          </a:p>
        </p:txBody>
      </p:sp>
      <p:cxnSp>
        <p:nvCxnSpPr>
          <p:cNvPr id="347" name="Google Shape;347;p44"/>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348" name="Google Shape;348;p44"/>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349" name="Google Shape;349;p44"/>
          <p:cNvSpPr/>
          <p:nvPr/>
        </p:nvSpPr>
        <p:spPr>
          <a:xfrm>
            <a:off x="277450" y="862050"/>
            <a:ext cx="29463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Popularité du langage</a:t>
            </a:r>
            <a:endParaRPr b="1" sz="16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3" name="Shape 353"/>
        <p:cNvGrpSpPr/>
        <p:nvPr/>
      </p:nvGrpSpPr>
      <p:grpSpPr>
        <a:xfrm>
          <a:off x="0" y="0"/>
          <a:ext cx="0" cy="0"/>
          <a:chOff x="0" y="0"/>
          <a:chExt cx="0" cy="0"/>
        </a:xfrm>
      </p:grpSpPr>
      <p:cxnSp>
        <p:nvCxnSpPr>
          <p:cNvPr id="354" name="Google Shape;354;p45"/>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355" name="Google Shape;355;p45"/>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356" name="Google Shape;356;p45"/>
          <p:cNvSpPr/>
          <p:nvPr/>
        </p:nvSpPr>
        <p:spPr>
          <a:xfrm>
            <a:off x="277450" y="862050"/>
            <a:ext cx="29463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b="1" lang="fr" sz="1600">
                <a:solidFill>
                  <a:srgbClr val="FFFFFF"/>
                </a:solidFill>
              </a:rPr>
              <a:t>Langage Backend</a:t>
            </a:r>
            <a:endParaRPr sz="2400">
              <a:solidFill>
                <a:srgbClr val="FFFFFF"/>
              </a:solidFill>
            </a:endParaRPr>
          </a:p>
        </p:txBody>
      </p:sp>
      <p:sp>
        <p:nvSpPr>
          <p:cNvPr id="357" name="Google Shape;357;p45"/>
          <p:cNvSpPr/>
          <p:nvPr/>
        </p:nvSpPr>
        <p:spPr>
          <a:xfrm>
            <a:off x="277450" y="2732450"/>
            <a:ext cx="29463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b="1" lang="fr" sz="1600">
                <a:solidFill>
                  <a:srgbClr val="FFFFFF"/>
                </a:solidFill>
              </a:rPr>
              <a:t>Langage Fronted</a:t>
            </a:r>
            <a:endParaRPr sz="2400">
              <a:solidFill>
                <a:srgbClr val="FFFFFF"/>
              </a:solidFill>
            </a:endParaRPr>
          </a:p>
        </p:txBody>
      </p:sp>
      <p:pic>
        <p:nvPicPr>
          <p:cNvPr id="358" name="Google Shape;358;p45">
            <a:hlinkClick r:id="rId3"/>
          </p:cNvPr>
          <p:cNvPicPr preferRelativeResize="0"/>
          <p:nvPr/>
        </p:nvPicPr>
        <p:blipFill rotWithShape="1">
          <a:blip r:embed="rId4">
            <a:alphaModFix/>
          </a:blip>
          <a:srcRect b="0" l="21293" r="18074" t="0"/>
          <a:stretch/>
        </p:blipFill>
        <p:spPr>
          <a:xfrm>
            <a:off x="277450" y="1623876"/>
            <a:ext cx="708823" cy="657585"/>
          </a:xfrm>
          <a:prstGeom prst="rect">
            <a:avLst/>
          </a:prstGeom>
          <a:noFill/>
          <a:ln>
            <a:noFill/>
          </a:ln>
        </p:spPr>
      </p:pic>
      <p:pic>
        <p:nvPicPr>
          <p:cNvPr id="359" name="Google Shape;359;p45">
            <a:hlinkClick r:id="rId5"/>
          </p:cNvPr>
          <p:cNvPicPr preferRelativeResize="0"/>
          <p:nvPr/>
        </p:nvPicPr>
        <p:blipFill>
          <a:blip r:embed="rId6">
            <a:alphaModFix/>
          </a:blip>
          <a:stretch>
            <a:fillRect/>
          </a:stretch>
        </p:blipFill>
        <p:spPr>
          <a:xfrm>
            <a:off x="1627255" y="1623880"/>
            <a:ext cx="584524" cy="657586"/>
          </a:xfrm>
          <a:prstGeom prst="rect">
            <a:avLst/>
          </a:prstGeom>
          <a:noFill/>
          <a:ln>
            <a:noFill/>
          </a:ln>
        </p:spPr>
      </p:pic>
      <p:pic>
        <p:nvPicPr>
          <p:cNvPr id="360" name="Google Shape;360;p45">
            <a:hlinkClick r:id="rId7"/>
          </p:cNvPr>
          <p:cNvPicPr preferRelativeResize="0"/>
          <p:nvPr/>
        </p:nvPicPr>
        <p:blipFill>
          <a:blip r:embed="rId8">
            <a:alphaModFix/>
          </a:blip>
          <a:stretch>
            <a:fillRect/>
          </a:stretch>
        </p:blipFill>
        <p:spPr>
          <a:xfrm>
            <a:off x="2852760" y="1623876"/>
            <a:ext cx="1217748" cy="657586"/>
          </a:xfrm>
          <a:prstGeom prst="rect">
            <a:avLst/>
          </a:prstGeom>
          <a:noFill/>
          <a:ln>
            <a:noFill/>
          </a:ln>
        </p:spPr>
      </p:pic>
      <p:pic>
        <p:nvPicPr>
          <p:cNvPr id="361" name="Google Shape;361;p45">
            <a:hlinkClick r:id="rId9"/>
          </p:cNvPr>
          <p:cNvPicPr preferRelativeResize="0"/>
          <p:nvPr/>
        </p:nvPicPr>
        <p:blipFill>
          <a:blip r:embed="rId10">
            <a:alphaModFix/>
          </a:blip>
          <a:stretch>
            <a:fillRect/>
          </a:stretch>
        </p:blipFill>
        <p:spPr>
          <a:xfrm>
            <a:off x="4711494" y="1623876"/>
            <a:ext cx="657585" cy="657587"/>
          </a:xfrm>
          <a:prstGeom prst="rect">
            <a:avLst/>
          </a:prstGeom>
          <a:noFill/>
          <a:ln>
            <a:noFill/>
          </a:ln>
        </p:spPr>
      </p:pic>
      <p:pic>
        <p:nvPicPr>
          <p:cNvPr id="362" name="Google Shape;362;p45">
            <a:hlinkClick r:id="rId11"/>
          </p:cNvPr>
          <p:cNvPicPr preferRelativeResize="0"/>
          <p:nvPr/>
        </p:nvPicPr>
        <p:blipFill>
          <a:blip r:embed="rId12">
            <a:alphaModFix/>
          </a:blip>
          <a:stretch>
            <a:fillRect/>
          </a:stretch>
        </p:blipFill>
        <p:spPr>
          <a:xfrm>
            <a:off x="6133312" y="1302950"/>
            <a:ext cx="657588" cy="1224300"/>
          </a:xfrm>
          <a:prstGeom prst="rect">
            <a:avLst/>
          </a:prstGeom>
          <a:noFill/>
          <a:ln>
            <a:noFill/>
          </a:ln>
        </p:spPr>
      </p:pic>
      <p:pic>
        <p:nvPicPr>
          <p:cNvPr id="363" name="Google Shape;363;p45">
            <a:hlinkClick r:id="rId13"/>
          </p:cNvPr>
          <p:cNvPicPr preferRelativeResize="0"/>
          <p:nvPr/>
        </p:nvPicPr>
        <p:blipFill>
          <a:blip r:embed="rId14">
            <a:alphaModFix/>
          </a:blip>
          <a:stretch>
            <a:fillRect/>
          </a:stretch>
        </p:blipFill>
        <p:spPr>
          <a:xfrm>
            <a:off x="277450" y="3560667"/>
            <a:ext cx="688033" cy="688028"/>
          </a:xfrm>
          <a:prstGeom prst="rect">
            <a:avLst/>
          </a:prstGeom>
          <a:noFill/>
          <a:ln>
            <a:noFill/>
          </a:ln>
        </p:spPr>
      </p:pic>
      <p:pic>
        <p:nvPicPr>
          <p:cNvPr id="364" name="Google Shape;364;p45">
            <a:hlinkClick r:id="rId15"/>
          </p:cNvPr>
          <p:cNvPicPr preferRelativeResize="0"/>
          <p:nvPr/>
        </p:nvPicPr>
        <p:blipFill>
          <a:blip r:embed="rId16">
            <a:alphaModFix/>
          </a:blip>
          <a:stretch>
            <a:fillRect/>
          </a:stretch>
        </p:blipFill>
        <p:spPr>
          <a:xfrm>
            <a:off x="1580650" y="3560676"/>
            <a:ext cx="487677" cy="688031"/>
          </a:xfrm>
          <a:prstGeom prst="rect">
            <a:avLst/>
          </a:prstGeom>
          <a:noFill/>
          <a:ln>
            <a:noFill/>
          </a:ln>
        </p:spPr>
      </p:pic>
      <p:pic>
        <p:nvPicPr>
          <p:cNvPr id="365" name="Google Shape;365;p45">
            <a:hlinkClick r:id="rId17"/>
          </p:cNvPr>
          <p:cNvPicPr preferRelativeResize="0"/>
          <p:nvPr/>
        </p:nvPicPr>
        <p:blipFill>
          <a:blip r:embed="rId18">
            <a:alphaModFix/>
          </a:blip>
          <a:stretch>
            <a:fillRect/>
          </a:stretch>
        </p:blipFill>
        <p:spPr>
          <a:xfrm>
            <a:off x="2822692" y="3466292"/>
            <a:ext cx="856920" cy="856912"/>
          </a:xfrm>
          <a:prstGeom prst="rect">
            <a:avLst/>
          </a:prstGeom>
          <a:noFill/>
          <a:ln>
            <a:noFill/>
          </a:ln>
        </p:spPr>
      </p:pic>
      <p:cxnSp>
        <p:nvCxnSpPr>
          <p:cNvPr id="366" name="Google Shape;366;p45"/>
          <p:cNvCxnSpPr/>
          <p:nvPr/>
        </p:nvCxnSpPr>
        <p:spPr>
          <a:xfrm>
            <a:off x="3796710" y="3894748"/>
            <a:ext cx="573000" cy="0"/>
          </a:xfrm>
          <a:prstGeom prst="straightConnector1">
            <a:avLst/>
          </a:prstGeom>
          <a:noFill/>
          <a:ln cap="flat" cmpd="sng" w="19050">
            <a:solidFill>
              <a:schemeClr val="dk2"/>
            </a:solidFill>
            <a:prstDash val="solid"/>
            <a:round/>
            <a:headEnd len="med" w="med" type="none"/>
            <a:tailEnd len="med" w="med" type="triangle"/>
          </a:ln>
        </p:spPr>
      </p:cxnSp>
      <p:cxnSp>
        <p:nvCxnSpPr>
          <p:cNvPr id="367" name="Google Shape;367;p45"/>
          <p:cNvCxnSpPr/>
          <p:nvPr/>
        </p:nvCxnSpPr>
        <p:spPr>
          <a:xfrm>
            <a:off x="4467790" y="3374242"/>
            <a:ext cx="0" cy="1150500"/>
          </a:xfrm>
          <a:prstGeom prst="straightConnector1">
            <a:avLst/>
          </a:prstGeom>
          <a:noFill/>
          <a:ln cap="flat" cmpd="sng" w="28575">
            <a:solidFill>
              <a:schemeClr val="dk2"/>
            </a:solidFill>
            <a:prstDash val="solid"/>
            <a:round/>
            <a:headEnd len="med" w="med" type="none"/>
            <a:tailEnd len="med" w="med" type="none"/>
          </a:ln>
        </p:spPr>
      </p:cxnSp>
      <p:pic>
        <p:nvPicPr>
          <p:cNvPr id="368" name="Google Shape;368;p45">
            <a:hlinkClick r:id="rId19"/>
          </p:cNvPr>
          <p:cNvPicPr preferRelativeResize="0"/>
          <p:nvPr/>
        </p:nvPicPr>
        <p:blipFill>
          <a:blip r:embed="rId20">
            <a:alphaModFix/>
          </a:blip>
          <a:stretch>
            <a:fillRect/>
          </a:stretch>
        </p:blipFill>
        <p:spPr>
          <a:xfrm>
            <a:off x="4854541" y="3957331"/>
            <a:ext cx="567381" cy="567376"/>
          </a:xfrm>
          <a:prstGeom prst="rect">
            <a:avLst/>
          </a:prstGeom>
          <a:noFill/>
          <a:ln>
            <a:noFill/>
          </a:ln>
        </p:spPr>
      </p:pic>
      <p:pic>
        <p:nvPicPr>
          <p:cNvPr id="369" name="Google Shape;369;p45">
            <a:hlinkClick r:id="rId21"/>
          </p:cNvPr>
          <p:cNvPicPr preferRelativeResize="0"/>
          <p:nvPr/>
        </p:nvPicPr>
        <p:blipFill>
          <a:blip r:embed="rId22">
            <a:alphaModFix/>
          </a:blip>
          <a:stretch>
            <a:fillRect/>
          </a:stretch>
        </p:blipFill>
        <p:spPr>
          <a:xfrm>
            <a:off x="4674434" y="3300575"/>
            <a:ext cx="927600" cy="567375"/>
          </a:xfrm>
          <a:prstGeom prst="rect">
            <a:avLst/>
          </a:prstGeom>
          <a:noFill/>
          <a:ln>
            <a:noFill/>
          </a:ln>
        </p:spPr>
      </p:pic>
      <p:pic>
        <p:nvPicPr>
          <p:cNvPr id="370" name="Google Shape;370;p45">
            <a:hlinkClick r:id="rId23"/>
          </p:cNvPr>
          <p:cNvPicPr preferRelativeResize="0"/>
          <p:nvPr/>
        </p:nvPicPr>
        <p:blipFill rotWithShape="1">
          <a:blip r:embed="rId24">
            <a:alphaModFix/>
          </a:blip>
          <a:srcRect b="0" l="22580" r="19815" t="0"/>
          <a:stretch/>
        </p:blipFill>
        <p:spPr>
          <a:xfrm>
            <a:off x="5961574" y="3300575"/>
            <a:ext cx="497397" cy="567376"/>
          </a:xfrm>
          <a:prstGeom prst="rect">
            <a:avLst/>
          </a:prstGeom>
          <a:noFill/>
          <a:ln>
            <a:noFill/>
          </a:ln>
        </p:spPr>
      </p:pic>
      <p:pic>
        <p:nvPicPr>
          <p:cNvPr id="371" name="Google Shape;371;p45">
            <a:hlinkClick r:id="rId25"/>
          </p:cNvPr>
          <p:cNvPicPr preferRelativeResize="0"/>
          <p:nvPr/>
        </p:nvPicPr>
        <p:blipFill>
          <a:blip r:embed="rId26">
            <a:alphaModFix/>
          </a:blip>
          <a:stretch>
            <a:fillRect/>
          </a:stretch>
        </p:blipFill>
        <p:spPr>
          <a:xfrm>
            <a:off x="5746473" y="3962740"/>
            <a:ext cx="927590" cy="556550"/>
          </a:xfrm>
          <a:prstGeom prst="rect">
            <a:avLst/>
          </a:prstGeom>
          <a:noFill/>
          <a:ln>
            <a:noFill/>
          </a:ln>
        </p:spPr>
      </p:pic>
      <p:sp>
        <p:nvSpPr>
          <p:cNvPr id="372" name="Google Shape;372;p45"/>
          <p:cNvSpPr txBox="1"/>
          <p:nvPr/>
        </p:nvSpPr>
        <p:spPr>
          <a:xfrm>
            <a:off x="3256017" y="827663"/>
            <a:ext cx="5864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Un langage backend, également appelé langage côté serveur, est un langage de programmation utilisé pour développer la partie serveur d'une application web ou d'un logiciel. </a:t>
            </a:r>
            <a:endParaRPr sz="1100">
              <a:solidFill>
                <a:srgbClr val="1F1F1F"/>
              </a:solidFill>
              <a:latin typeface="Hind Madurai"/>
              <a:ea typeface="Hind Madurai"/>
              <a:cs typeface="Hind Madurai"/>
              <a:sym typeface="Hind Madurai"/>
            </a:endParaRPr>
          </a:p>
        </p:txBody>
      </p:sp>
      <p:sp>
        <p:nvSpPr>
          <p:cNvPr id="373" name="Google Shape;373;p45"/>
          <p:cNvSpPr txBox="1"/>
          <p:nvPr/>
        </p:nvSpPr>
        <p:spPr>
          <a:xfrm>
            <a:off x="3256017" y="2689138"/>
            <a:ext cx="5864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Un langage frontend, également appelé langage côté client, est un langage de programmation utilisé pour développer la partie visible et interactive d'une application web ou d'un site web.</a:t>
            </a:r>
            <a:endParaRPr sz="1100">
              <a:solidFill>
                <a:srgbClr val="1F1F1F"/>
              </a:solidFill>
              <a:latin typeface="Hind Madurai"/>
              <a:ea typeface="Hind Madurai"/>
              <a:cs typeface="Hind Madurai"/>
              <a:sym typeface="Hind Madura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cxnSp>
        <p:nvCxnSpPr>
          <p:cNvPr id="378" name="Google Shape;378;p46"/>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379" name="Google Shape;379;p46"/>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380" name="Google Shape;380;p46"/>
          <p:cNvSpPr txBox="1"/>
          <p:nvPr/>
        </p:nvSpPr>
        <p:spPr>
          <a:xfrm>
            <a:off x="277450" y="1385825"/>
            <a:ext cx="4507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Ce langage peut être utilisé pour collecter des données de site internet (technique appelée Web scraping) à partir de bibliothèque telles que </a:t>
            </a:r>
            <a:r>
              <a:rPr lang="fr" sz="1100" u="sng">
                <a:solidFill>
                  <a:schemeClr val="hlink"/>
                </a:solidFill>
                <a:latin typeface="Hind Madurai"/>
                <a:ea typeface="Hind Madurai"/>
                <a:cs typeface="Hind Madurai"/>
                <a:sym typeface="Hind Madurai"/>
                <a:hlinkClick r:id="rId3"/>
              </a:rPr>
              <a:t>BeautifulSoup</a:t>
            </a:r>
            <a:r>
              <a:rPr lang="fr" sz="1100">
                <a:solidFill>
                  <a:srgbClr val="1F1F1F"/>
                </a:solidFill>
                <a:latin typeface="Hind Madurai"/>
                <a:ea typeface="Hind Madurai"/>
                <a:cs typeface="Hind Madurai"/>
                <a:sym typeface="Hind Madurai"/>
              </a:rPr>
              <a:t> ou </a:t>
            </a:r>
            <a:r>
              <a:rPr lang="fr" sz="1100" u="sng">
                <a:solidFill>
                  <a:schemeClr val="hlink"/>
                </a:solidFill>
                <a:latin typeface="Hind Madurai"/>
                <a:ea typeface="Hind Madurai"/>
                <a:cs typeface="Hind Madurai"/>
                <a:sym typeface="Hind Madurai"/>
                <a:hlinkClick r:id="rId4"/>
              </a:rPr>
              <a:t>Scrapy</a:t>
            </a:r>
            <a:r>
              <a:rPr lang="fr" sz="1100">
                <a:solidFill>
                  <a:srgbClr val="1F1F1F"/>
                </a:solidFill>
                <a:latin typeface="Hind Madurai"/>
                <a:ea typeface="Hind Madurai"/>
                <a:cs typeface="Hind Madurai"/>
                <a:sym typeface="Hind Madurai"/>
              </a:rPr>
              <a:t>.</a:t>
            </a:r>
            <a:endParaRPr sz="1100">
              <a:solidFill>
                <a:srgbClr val="1F1F1F"/>
              </a:solidFill>
              <a:latin typeface="Hind Madurai"/>
              <a:ea typeface="Hind Madurai"/>
              <a:cs typeface="Hind Madurai"/>
              <a:sym typeface="Hind Madurai"/>
            </a:endParaRPr>
          </a:p>
          <a:p>
            <a:pPr indent="0" lvl="0" marL="0" rtl="0" algn="l">
              <a:spcBef>
                <a:spcPts val="0"/>
              </a:spcBef>
              <a:spcAft>
                <a:spcPts val="0"/>
              </a:spcAft>
              <a:buNone/>
            </a:pPr>
            <a:r>
              <a:t/>
            </a:r>
            <a:endParaRPr sz="1100">
              <a:solidFill>
                <a:srgbClr val="1F1F1F"/>
              </a:solidFill>
              <a:latin typeface="Hind Madurai"/>
              <a:ea typeface="Hind Madurai"/>
              <a:cs typeface="Hind Madurai"/>
              <a:sym typeface="Hind Madurai"/>
            </a:endParaRPr>
          </a:p>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L’automatisation d’action réalisable via un navigateur est aussi permise par la bibliothèque </a:t>
            </a:r>
            <a:r>
              <a:rPr lang="fr" sz="1100" u="sng">
                <a:solidFill>
                  <a:schemeClr val="hlink"/>
                </a:solidFill>
                <a:latin typeface="Hind Madurai"/>
                <a:ea typeface="Hind Madurai"/>
                <a:cs typeface="Hind Madurai"/>
                <a:sym typeface="Hind Madurai"/>
                <a:hlinkClick r:id="rId5"/>
              </a:rPr>
              <a:t>Sélénium</a:t>
            </a:r>
            <a:r>
              <a:rPr lang="fr" sz="1100">
                <a:solidFill>
                  <a:srgbClr val="1F1F1F"/>
                </a:solidFill>
                <a:latin typeface="Hind Madurai"/>
                <a:ea typeface="Hind Madurai"/>
                <a:cs typeface="Hind Madurai"/>
                <a:sym typeface="Hind Madurai"/>
              </a:rPr>
              <a:t>.</a:t>
            </a:r>
            <a:endParaRPr sz="1100">
              <a:solidFill>
                <a:srgbClr val="1F1F1F"/>
              </a:solidFill>
              <a:latin typeface="Hind Madurai"/>
              <a:ea typeface="Hind Madurai"/>
              <a:cs typeface="Hind Madurai"/>
              <a:sym typeface="Hind Madurai"/>
            </a:endParaRPr>
          </a:p>
        </p:txBody>
      </p:sp>
      <p:grpSp>
        <p:nvGrpSpPr>
          <p:cNvPr id="381" name="Google Shape;381;p46"/>
          <p:cNvGrpSpPr/>
          <p:nvPr/>
        </p:nvGrpSpPr>
        <p:grpSpPr>
          <a:xfrm>
            <a:off x="7867525" y="2601172"/>
            <a:ext cx="411723" cy="387214"/>
            <a:chOff x="849016" y="2903255"/>
            <a:chExt cx="356655" cy="335425"/>
          </a:xfrm>
        </p:grpSpPr>
        <p:sp>
          <p:nvSpPr>
            <p:cNvPr id="382" name="Google Shape;382;p46"/>
            <p:cNvSpPr/>
            <p:nvPr/>
          </p:nvSpPr>
          <p:spPr>
            <a:xfrm>
              <a:off x="849016" y="2903255"/>
              <a:ext cx="356655" cy="335425"/>
            </a:xfrm>
            <a:custGeom>
              <a:rect b="b" l="l" r="r" t="t"/>
              <a:pathLst>
                <a:path extrusionOk="0" h="10538" w="11205">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6"/>
            <p:cNvSpPr/>
            <p:nvPr/>
          </p:nvSpPr>
          <p:spPr>
            <a:xfrm>
              <a:off x="1137046" y="2932825"/>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6"/>
            <p:cNvSpPr/>
            <p:nvPr/>
          </p:nvSpPr>
          <p:spPr>
            <a:xfrm>
              <a:off x="1080579" y="2932825"/>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6"/>
            <p:cNvSpPr/>
            <p:nvPr/>
          </p:nvSpPr>
          <p:spPr>
            <a:xfrm>
              <a:off x="879350" y="2949122"/>
              <a:ext cx="187988" cy="10631"/>
            </a:xfrm>
            <a:custGeom>
              <a:rect b="b" l="l" r="r" t="t"/>
              <a:pathLst>
                <a:path extrusionOk="0" h="334" w="5906">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6"/>
            <p:cNvSpPr/>
            <p:nvPr/>
          </p:nvSpPr>
          <p:spPr>
            <a:xfrm>
              <a:off x="1137046" y="3050309"/>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6"/>
            <p:cNvSpPr/>
            <p:nvPr/>
          </p:nvSpPr>
          <p:spPr>
            <a:xfrm>
              <a:off x="1080579" y="3050309"/>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6"/>
            <p:cNvSpPr/>
            <p:nvPr/>
          </p:nvSpPr>
          <p:spPr>
            <a:xfrm>
              <a:off x="879350" y="3066988"/>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6"/>
            <p:cNvSpPr/>
            <p:nvPr/>
          </p:nvSpPr>
          <p:spPr>
            <a:xfrm>
              <a:off x="1137046" y="3167794"/>
              <a:ext cx="43607" cy="43607"/>
            </a:xfrm>
            <a:custGeom>
              <a:rect b="b" l="l" r="r" t="t"/>
              <a:pathLst>
                <a:path extrusionOk="0" h="1370" w="137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6"/>
            <p:cNvSpPr/>
            <p:nvPr/>
          </p:nvSpPr>
          <p:spPr>
            <a:xfrm>
              <a:off x="1080579" y="3167794"/>
              <a:ext cx="43607" cy="43607"/>
            </a:xfrm>
            <a:custGeom>
              <a:rect b="b" l="l" r="r" t="t"/>
              <a:pathLst>
                <a:path extrusionOk="0" h="1370" w="137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6"/>
            <p:cNvSpPr/>
            <p:nvPr/>
          </p:nvSpPr>
          <p:spPr>
            <a:xfrm>
              <a:off x="879350" y="3184473"/>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6"/>
            <p:cNvSpPr/>
            <p:nvPr/>
          </p:nvSpPr>
          <p:spPr>
            <a:xfrm>
              <a:off x="879350" y="3083285"/>
              <a:ext cx="25432" cy="10631"/>
            </a:xfrm>
            <a:custGeom>
              <a:rect b="b" l="l" r="r" t="t"/>
              <a:pathLst>
                <a:path extrusionOk="0" h="334" w="799">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46"/>
          <p:cNvGrpSpPr/>
          <p:nvPr/>
        </p:nvGrpSpPr>
        <p:grpSpPr>
          <a:xfrm>
            <a:off x="6502802" y="2040892"/>
            <a:ext cx="348291" cy="349044"/>
            <a:chOff x="2280029" y="1970604"/>
            <a:chExt cx="353631" cy="354395"/>
          </a:xfrm>
        </p:grpSpPr>
        <p:sp>
          <p:nvSpPr>
            <p:cNvPr id="394" name="Google Shape;394;p46"/>
            <p:cNvSpPr/>
            <p:nvPr/>
          </p:nvSpPr>
          <p:spPr>
            <a:xfrm>
              <a:off x="2309981" y="2069086"/>
              <a:ext cx="323679" cy="255913"/>
            </a:xfrm>
            <a:custGeom>
              <a:rect b="b" l="l" r="r" t="t"/>
              <a:pathLst>
                <a:path extrusionOk="0" h="8040" w="10169">
                  <a:moveTo>
                    <a:pt x="9473" y="0"/>
                  </a:moveTo>
                  <a:cubicBezTo>
                    <a:pt x="9451" y="0"/>
                    <a:pt x="9428" y="5"/>
                    <a:pt x="9406" y="14"/>
                  </a:cubicBezTo>
                  <a:cubicBezTo>
                    <a:pt x="9335" y="62"/>
                    <a:pt x="9287" y="157"/>
                    <a:pt x="9335" y="240"/>
                  </a:cubicBezTo>
                  <a:cubicBezTo>
                    <a:pt x="9656" y="943"/>
                    <a:pt x="9835" y="1705"/>
                    <a:pt x="9835" y="2491"/>
                  </a:cubicBezTo>
                  <a:cubicBezTo>
                    <a:pt x="9835" y="3884"/>
                    <a:pt x="9287" y="5193"/>
                    <a:pt x="8299" y="6194"/>
                  </a:cubicBezTo>
                  <a:cubicBezTo>
                    <a:pt x="7323" y="7182"/>
                    <a:pt x="6001" y="7729"/>
                    <a:pt x="4596" y="7729"/>
                  </a:cubicBezTo>
                  <a:cubicBezTo>
                    <a:pt x="3763" y="7729"/>
                    <a:pt x="2977" y="7539"/>
                    <a:pt x="2251" y="7158"/>
                  </a:cubicBezTo>
                  <a:cubicBezTo>
                    <a:pt x="1632" y="6848"/>
                    <a:pt x="1084" y="6420"/>
                    <a:pt x="620" y="5896"/>
                  </a:cubicBezTo>
                  <a:lnTo>
                    <a:pt x="620" y="5896"/>
                  </a:lnTo>
                  <a:lnTo>
                    <a:pt x="1263" y="6110"/>
                  </a:lnTo>
                  <a:cubicBezTo>
                    <a:pt x="1279" y="6114"/>
                    <a:pt x="1295" y="6116"/>
                    <a:pt x="1311" y="6116"/>
                  </a:cubicBezTo>
                  <a:cubicBezTo>
                    <a:pt x="1385" y="6116"/>
                    <a:pt x="1447" y="6072"/>
                    <a:pt x="1477" y="6003"/>
                  </a:cubicBezTo>
                  <a:cubicBezTo>
                    <a:pt x="1501" y="5908"/>
                    <a:pt x="1453" y="5824"/>
                    <a:pt x="1370" y="5789"/>
                  </a:cubicBezTo>
                  <a:lnTo>
                    <a:pt x="203" y="5408"/>
                  </a:lnTo>
                  <a:cubicBezTo>
                    <a:pt x="187" y="5405"/>
                    <a:pt x="171" y="5403"/>
                    <a:pt x="156" y="5403"/>
                  </a:cubicBezTo>
                  <a:cubicBezTo>
                    <a:pt x="114" y="5403"/>
                    <a:pt x="77" y="5414"/>
                    <a:pt x="60" y="5432"/>
                  </a:cubicBezTo>
                  <a:cubicBezTo>
                    <a:pt x="12" y="5467"/>
                    <a:pt x="0" y="5527"/>
                    <a:pt x="0" y="5586"/>
                  </a:cubicBezTo>
                  <a:lnTo>
                    <a:pt x="191" y="6944"/>
                  </a:lnTo>
                  <a:cubicBezTo>
                    <a:pt x="203" y="7015"/>
                    <a:pt x="262" y="7075"/>
                    <a:pt x="358" y="7075"/>
                  </a:cubicBezTo>
                  <a:lnTo>
                    <a:pt x="381" y="7075"/>
                  </a:lnTo>
                  <a:cubicBezTo>
                    <a:pt x="477" y="7063"/>
                    <a:pt x="536" y="6979"/>
                    <a:pt x="524" y="6896"/>
                  </a:cubicBezTo>
                  <a:lnTo>
                    <a:pt x="417" y="6134"/>
                  </a:lnTo>
                  <a:lnTo>
                    <a:pt x="417" y="6134"/>
                  </a:lnTo>
                  <a:cubicBezTo>
                    <a:pt x="893" y="6670"/>
                    <a:pt x="1453" y="7122"/>
                    <a:pt x="2096" y="7444"/>
                  </a:cubicBezTo>
                  <a:cubicBezTo>
                    <a:pt x="2870" y="7849"/>
                    <a:pt x="3715" y="8039"/>
                    <a:pt x="4596" y="8039"/>
                  </a:cubicBezTo>
                  <a:cubicBezTo>
                    <a:pt x="6085" y="8039"/>
                    <a:pt x="7490" y="7456"/>
                    <a:pt x="8525" y="6420"/>
                  </a:cubicBezTo>
                  <a:cubicBezTo>
                    <a:pt x="9585" y="5360"/>
                    <a:pt x="10145" y="3979"/>
                    <a:pt x="10145" y="2491"/>
                  </a:cubicBezTo>
                  <a:cubicBezTo>
                    <a:pt x="10168" y="1645"/>
                    <a:pt x="9990" y="836"/>
                    <a:pt x="9633" y="98"/>
                  </a:cubicBezTo>
                  <a:cubicBezTo>
                    <a:pt x="9597" y="36"/>
                    <a:pt x="9536" y="0"/>
                    <a:pt x="94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6"/>
            <p:cNvSpPr/>
            <p:nvPr/>
          </p:nvSpPr>
          <p:spPr>
            <a:xfrm>
              <a:off x="2280029" y="1970604"/>
              <a:ext cx="322565" cy="255468"/>
            </a:xfrm>
            <a:custGeom>
              <a:rect b="b" l="l" r="r" t="t"/>
              <a:pathLst>
                <a:path extrusionOk="0" h="8026" w="10134">
                  <a:moveTo>
                    <a:pt x="5549" y="1"/>
                  </a:moveTo>
                  <a:cubicBezTo>
                    <a:pt x="4061" y="1"/>
                    <a:pt x="2668" y="584"/>
                    <a:pt x="1620" y="1620"/>
                  </a:cubicBezTo>
                  <a:cubicBezTo>
                    <a:pt x="572" y="2680"/>
                    <a:pt x="1" y="4061"/>
                    <a:pt x="1" y="5549"/>
                  </a:cubicBezTo>
                  <a:cubicBezTo>
                    <a:pt x="1" y="6382"/>
                    <a:pt x="179" y="7192"/>
                    <a:pt x="537" y="7930"/>
                  </a:cubicBezTo>
                  <a:cubicBezTo>
                    <a:pt x="572" y="7990"/>
                    <a:pt x="632" y="8026"/>
                    <a:pt x="691" y="8026"/>
                  </a:cubicBezTo>
                  <a:cubicBezTo>
                    <a:pt x="715" y="8026"/>
                    <a:pt x="727" y="8026"/>
                    <a:pt x="763" y="8002"/>
                  </a:cubicBezTo>
                  <a:cubicBezTo>
                    <a:pt x="834" y="7966"/>
                    <a:pt x="882" y="7871"/>
                    <a:pt x="834" y="7787"/>
                  </a:cubicBezTo>
                  <a:cubicBezTo>
                    <a:pt x="513" y="7085"/>
                    <a:pt x="334" y="6323"/>
                    <a:pt x="334" y="5537"/>
                  </a:cubicBezTo>
                  <a:cubicBezTo>
                    <a:pt x="334" y="4132"/>
                    <a:pt x="882" y="2822"/>
                    <a:pt x="1858" y="1834"/>
                  </a:cubicBezTo>
                  <a:cubicBezTo>
                    <a:pt x="2846" y="834"/>
                    <a:pt x="4168" y="298"/>
                    <a:pt x="5573" y="298"/>
                  </a:cubicBezTo>
                  <a:cubicBezTo>
                    <a:pt x="7097" y="298"/>
                    <a:pt x="8550" y="965"/>
                    <a:pt x="9538" y="2132"/>
                  </a:cubicBezTo>
                  <a:lnTo>
                    <a:pt x="8907" y="1918"/>
                  </a:lnTo>
                  <a:cubicBezTo>
                    <a:pt x="8890" y="1913"/>
                    <a:pt x="8874" y="1911"/>
                    <a:pt x="8858" y="1911"/>
                  </a:cubicBezTo>
                  <a:cubicBezTo>
                    <a:pt x="8784" y="1911"/>
                    <a:pt x="8722" y="1956"/>
                    <a:pt x="8692" y="2025"/>
                  </a:cubicBezTo>
                  <a:cubicBezTo>
                    <a:pt x="8669" y="2120"/>
                    <a:pt x="8704" y="2203"/>
                    <a:pt x="8800" y="2227"/>
                  </a:cubicBezTo>
                  <a:lnTo>
                    <a:pt x="9955" y="2620"/>
                  </a:lnTo>
                  <a:cubicBezTo>
                    <a:pt x="9978" y="2620"/>
                    <a:pt x="9990" y="2632"/>
                    <a:pt x="10002" y="2632"/>
                  </a:cubicBezTo>
                  <a:cubicBezTo>
                    <a:pt x="10050" y="2632"/>
                    <a:pt x="10074" y="2620"/>
                    <a:pt x="10109" y="2596"/>
                  </a:cubicBezTo>
                  <a:cubicBezTo>
                    <a:pt x="10121" y="2572"/>
                    <a:pt x="10133" y="2513"/>
                    <a:pt x="10133" y="2453"/>
                  </a:cubicBezTo>
                  <a:lnTo>
                    <a:pt x="9943" y="1108"/>
                  </a:lnTo>
                  <a:cubicBezTo>
                    <a:pt x="9932" y="1021"/>
                    <a:pt x="9871" y="964"/>
                    <a:pt x="9788" y="964"/>
                  </a:cubicBezTo>
                  <a:cubicBezTo>
                    <a:pt x="9780" y="964"/>
                    <a:pt x="9772" y="964"/>
                    <a:pt x="9764" y="965"/>
                  </a:cubicBezTo>
                  <a:cubicBezTo>
                    <a:pt x="9681" y="989"/>
                    <a:pt x="9621" y="1060"/>
                    <a:pt x="9633" y="1144"/>
                  </a:cubicBezTo>
                  <a:lnTo>
                    <a:pt x="9740" y="1906"/>
                  </a:lnTo>
                  <a:cubicBezTo>
                    <a:pt x="8681" y="703"/>
                    <a:pt x="7157" y="1"/>
                    <a:pt x="55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6"/>
            <p:cNvSpPr/>
            <p:nvPr/>
          </p:nvSpPr>
          <p:spPr>
            <a:xfrm>
              <a:off x="2411169" y="2064598"/>
              <a:ext cx="17093" cy="26928"/>
            </a:xfrm>
            <a:custGeom>
              <a:rect b="b" l="l" r="r" t="t"/>
              <a:pathLst>
                <a:path extrusionOk="0" h="846" w="537">
                  <a:moveTo>
                    <a:pt x="358" y="0"/>
                  </a:moveTo>
                  <a:cubicBezTo>
                    <a:pt x="274" y="0"/>
                    <a:pt x="191" y="72"/>
                    <a:pt x="191" y="155"/>
                  </a:cubicBezTo>
                  <a:lnTo>
                    <a:pt x="191" y="453"/>
                  </a:lnTo>
                  <a:lnTo>
                    <a:pt x="72" y="572"/>
                  </a:lnTo>
                  <a:cubicBezTo>
                    <a:pt x="12" y="631"/>
                    <a:pt x="0" y="739"/>
                    <a:pt x="72" y="798"/>
                  </a:cubicBezTo>
                  <a:cubicBezTo>
                    <a:pt x="108" y="834"/>
                    <a:pt x="155" y="846"/>
                    <a:pt x="191" y="846"/>
                  </a:cubicBezTo>
                  <a:cubicBezTo>
                    <a:pt x="239" y="846"/>
                    <a:pt x="274" y="834"/>
                    <a:pt x="310" y="798"/>
                  </a:cubicBezTo>
                  <a:lnTo>
                    <a:pt x="489" y="631"/>
                  </a:lnTo>
                  <a:cubicBezTo>
                    <a:pt x="524" y="608"/>
                    <a:pt x="536" y="560"/>
                    <a:pt x="536" y="512"/>
                  </a:cubicBezTo>
                  <a:lnTo>
                    <a:pt x="524" y="155"/>
                  </a:lnTo>
                  <a:cubicBezTo>
                    <a:pt x="524" y="72"/>
                    <a:pt x="453" y="0"/>
                    <a:pt x="3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6"/>
            <p:cNvSpPr/>
            <p:nvPr/>
          </p:nvSpPr>
          <p:spPr>
            <a:xfrm>
              <a:off x="2323254" y="2017458"/>
              <a:ext cx="267213" cy="264316"/>
            </a:xfrm>
            <a:custGeom>
              <a:rect b="b" l="l" r="r" t="t"/>
              <a:pathLst>
                <a:path extrusionOk="0" h="8304" w="8395">
                  <a:moveTo>
                    <a:pt x="2739" y="3125"/>
                  </a:moveTo>
                  <a:lnTo>
                    <a:pt x="2965" y="3160"/>
                  </a:lnTo>
                  <a:lnTo>
                    <a:pt x="3060" y="3160"/>
                  </a:lnTo>
                  <a:lnTo>
                    <a:pt x="2905" y="3529"/>
                  </a:lnTo>
                  <a:lnTo>
                    <a:pt x="2620" y="3458"/>
                  </a:lnTo>
                  <a:lnTo>
                    <a:pt x="2739" y="3125"/>
                  </a:lnTo>
                  <a:close/>
                  <a:moveTo>
                    <a:pt x="3834" y="3041"/>
                  </a:moveTo>
                  <a:lnTo>
                    <a:pt x="4167" y="3446"/>
                  </a:lnTo>
                  <a:lnTo>
                    <a:pt x="4120" y="3541"/>
                  </a:lnTo>
                  <a:cubicBezTo>
                    <a:pt x="4096" y="3636"/>
                    <a:pt x="4132" y="3720"/>
                    <a:pt x="4227" y="3756"/>
                  </a:cubicBezTo>
                  <a:cubicBezTo>
                    <a:pt x="4239" y="3756"/>
                    <a:pt x="4251" y="3767"/>
                    <a:pt x="4286" y="3767"/>
                  </a:cubicBezTo>
                  <a:cubicBezTo>
                    <a:pt x="4358" y="3767"/>
                    <a:pt x="4417" y="3720"/>
                    <a:pt x="4429" y="3660"/>
                  </a:cubicBezTo>
                  <a:lnTo>
                    <a:pt x="4477" y="3541"/>
                  </a:lnTo>
                  <a:cubicBezTo>
                    <a:pt x="4501" y="3446"/>
                    <a:pt x="4489" y="3339"/>
                    <a:pt x="4429" y="3267"/>
                  </a:cubicBezTo>
                  <a:lnTo>
                    <a:pt x="4346" y="3160"/>
                  </a:lnTo>
                  <a:lnTo>
                    <a:pt x="4620" y="3386"/>
                  </a:lnTo>
                  <a:cubicBezTo>
                    <a:pt x="4649" y="3401"/>
                    <a:pt x="4683" y="3411"/>
                    <a:pt x="4719" y="3411"/>
                  </a:cubicBezTo>
                  <a:cubicBezTo>
                    <a:pt x="4741" y="3411"/>
                    <a:pt x="4764" y="3407"/>
                    <a:pt x="4787" y="3398"/>
                  </a:cubicBezTo>
                  <a:lnTo>
                    <a:pt x="5001" y="3303"/>
                  </a:lnTo>
                  <a:lnTo>
                    <a:pt x="5132" y="3458"/>
                  </a:lnTo>
                  <a:cubicBezTo>
                    <a:pt x="5156" y="3506"/>
                    <a:pt x="5215" y="3517"/>
                    <a:pt x="5263" y="3517"/>
                  </a:cubicBezTo>
                  <a:lnTo>
                    <a:pt x="5668" y="3482"/>
                  </a:lnTo>
                  <a:lnTo>
                    <a:pt x="5679" y="3565"/>
                  </a:lnTo>
                  <a:cubicBezTo>
                    <a:pt x="5703" y="3601"/>
                    <a:pt x="5668" y="3636"/>
                    <a:pt x="5668" y="3648"/>
                  </a:cubicBezTo>
                  <a:cubicBezTo>
                    <a:pt x="5656" y="3660"/>
                    <a:pt x="5620" y="3696"/>
                    <a:pt x="5596" y="3696"/>
                  </a:cubicBezTo>
                  <a:lnTo>
                    <a:pt x="4894" y="3756"/>
                  </a:lnTo>
                  <a:cubicBezTo>
                    <a:pt x="4798" y="3756"/>
                    <a:pt x="4727" y="3815"/>
                    <a:pt x="4679" y="3875"/>
                  </a:cubicBezTo>
                  <a:cubicBezTo>
                    <a:pt x="4656" y="3934"/>
                    <a:pt x="4620" y="3994"/>
                    <a:pt x="4644" y="4053"/>
                  </a:cubicBezTo>
                  <a:lnTo>
                    <a:pt x="4179" y="3898"/>
                  </a:lnTo>
                  <a:cubicBezTo>
                    <a:pt x="4167" y="3898"/>
                    <a:pt x="4167" y="3887"/>
                    <a:pt x="4144" y="3875"/>
                  </a:cubicBezTo>
                  <a:cubicBezTo>
                    <a:pt x="4120" y="3696"/>
                    <a:pt x="3965" y="3577"/>
                    <a:pt x="3798" y="3577"/>
                  </a:cubicBezTo>
                  <a:lnTo>
                    <a:pt x="3774" y="3577"/>
                  </a:lnTo>
                  <a:lnTo>
                    <a:pt x="3274" y="3589"/>
                  </a:lnTo>
                  <a:lnTo>
                    <a:pt x="3393" y="3220"/>
                  </a:lnTo>
                  <a:cubicBezTo>
                    <a:pt x="3405" y="3184"/>
                    <a:pt x="3441" y="3172"/>
                    <a:pt x="3465" y="3160"/>
                  </a:cubicBezTo>
                  <a:lnTo>
                    <a:pt x="3834" y="3041"/>
                  </a:lnTo>
                  <a:close/>
                  <a:moveTo>
                    <a:pt x="7596" y="3601"/>
                  </a:moveTo>
                  <a:cubicBezTo>
                    <a:pt x="7620" y="3601"/>
                    <a:pt x="7656" y="3601"/>
                    <a:pt x="7692" y="3636"/>
                  </a:cubicBezTo>
                  <a:lnTo>
                    <a:pt x="8025" y="3958"/>
                  </a:lnTo>
                  <a:lnTo>
                    <a:pt x="8025" y="4256"/>
                  </a:lnTo>
                  <a:cubicBezTo>
                    <a:pt x="7977" y="5232"/>
                    <a:pt x="7584" y="6137"/>
                    <a:pt x="6906" y="6815"/>
                  </a:cubicBezTo>
                  <a:cubicBezTo>
                    <a:pt x="6799" y="6923"/>
                    <a:pt x="6692" y="7030"/>
                    <a:pt x="6572" y="7113"/>
                  </a:cubicBezTo>
                  <a:cubicBezTo>
                    <a:pt x="6632" y="7030"/>
                    <a:pt x="6680" y="6935"/>
                    <a:pt x="6727" y="6851"/>
                  </a:cubicBezTo>
                  <a:lnTo>
                    <a:pt x="7465" y="5125"/>
                  </a:lnTo>
                  <a:cubicBezTo>
                    <a:pt x="7501" y="5065"/>
                    <a:pt x="7489" y="5006"/>
                    <a:pt x="7454" y="4958"/>
                  </a:cubicBezTo>
                  <a:cubicBezTo>
                    <a:pt x="7418" y="4910"/>
                    <a:pt x="7358" y="4887"/>
                    <a:pt x="7299" y="4887"/>
                  </a:cubicBezTo>
                  <a:lnTo>
                    <a:pt x="7227" y="4887"/>
                  </a:lnTo>
                  <a:lnTo>
                    <a:pt x="7632" y="4077"/>
                  </a:lnTo>
                  <a:cubicBezTo>
                    <a:pt x="7704" y="3946"/>
                    <a:pt x="7668" y="3779"/>
                    <a:pt x="7525" y="3696"/>
                  </a:cubicBezTo>
                  <a:lnTo>
                    <a:pt x="7501" y="3660"/>
                  </a:lnTo>
                  <a:lnTo>
                    <a:pt x="7513" y="3648"/>
                  </a:lnTo>
                  <a:cubicBezTo>
                    <a:pt x="7537" y="3601"/>
                    <a:pt x="7573" y="3601"/>
                    <a:pt x="7596" y="3601"/>
                  </a:cubicBezTo>
                  <a:close/>
                  <a:moveTo>
                    <a:pt x="4239" y="1"/>
                  </a:moveTo>
                  <a:cubicBezTo>
                    <a:pt x="4176" y="1"/>
                    <a:pt x="4112" y="2"/>
                    <a:pt x="4048" y="5"/>
                  </a:cubicBezTo>
                  <a:cubicBezTo>
                    <a:pt x="3001" y="41"/>
                    <a:pt x="2000" y="481"/>
                    <a:pt x="1262" y="1220"/>
                  </a:cubicBezTo>
                  <a:cubicBezTo>
                    <a:pt x="512" y="1970"/>
                    <a:pt x="84" y="2946"/>
                    <a:pt x="36" y="4006"/>
                  </a:cubicBezTo>
                  <a:cubicBezTo>
                    <a:pt x="0" y="5041"/>
                    <a:pt x="334" y="6053"/>
                    <a:pt x="1012" y="6863"/>
                  </a:cubicBezTo>
                  <a:cubicBezTo>
                    <a:pt x="1036" y="6911"/>
                    <a:pt x="1084" y="6923"/>
                    <a:pt x="1131" y="6923"/>
                  </a:cubicBezTo>
                  <a:cubicBezTo>
                    <a:pt x="1155" y="6923"/>
                    <a:pt x="1203" y="6911"/>
                    <a:pt x="1227" y="6875"/>
                  </a:cubicBezTo>
                  <a:cubicBezTo>
                    <a:pt x="1310" y="6815"/>
                    <a:pt x="1310" y="6708"/>
                    <a:pt x="1250" y="6649"/>
                  </a:cubicBezTo>
                  <a:cubicBezTo>
                    <a:pt x="631" y="5922"/>
                    <a:pt x="310" y="4982"/>
                    <a:pt x="357" y="4017"/>
                  </a:cubicBezTo>
                  <a:cubicBezTo>
                    <a:pt x="393" y="3053"/>
                    <a:pt x="786" y="2148"/>
                    <a:pt x="1465" y="1458"/>
                  </a:cubicBezTo>
                  <a:cubicBezTo>
                    <a:pt x="2155" y="779"/>
                    <a:pt x="3060" y="374"/>
                    <a:pt x="4025" y="338"/>
                  </a:cubicBezTo>
                  <a:cubicBezTo>
                    <a:pt x="4081" y="335"/>
                    <a:pt x="4137" y="334"/>
                    <a:pt x="4192" y="334"/>
                  </a:cubicBezTo>
                  <a:cubicBezTo>
                    <a:pt x="4358" y="334"/>
                    <a:pt x="4519" y="347"/>
                    <a:pt x="4679" y="374"/>
                  </a:cubicBezTo>
                  <a:lnTo>
                    <a:pt x="4906" y="636"/>
                  </a:lnTo>
                  <a:lnTo>
                    <a:pt x="4822" y="862"/>
                  </a:lnTo>
                  <a:lnTo>
                    <a:pt x="4679" y="624"/>
                  </a:lnTo>
                  <a:cubicBezTo>
                    <a:pt x="4656" y="577"/>
                    <a:pt x="4596" y="541"/>
                    <a:pt x="4536" y="541"/>
                  </a:cubicBezTo>
                  <a:lnTo>
                    <a:pt x="4001" y="541"/>
                  </a:lnTo>
                  <a:cubicBezTo>
                    <a:pt x="3941" y="541"/>
                    <a:pt x="3882" y="565"/>
                    <a:pt x="3858" y="624"/>
                  </a:cubicBezTo>
                  <a:lnTo>
                    <a:pt x="3477" y="1327"/>
                  </a:lnTo>
                  <a:cubicBezTo>
                    <a:pt x="3441" y="1410"/>
                    <a:pt x="3441" y="1529"/>
                    <a:pt x="3477" y="1624"/>
                  </a:cubicBezTo>
                  <a:cubicBezTo>
                    <a:pt x="3524" y="1708"/>
                    <a:pt x="3632" y="1767"/>
                    <a:pt x="3739" y="1791"/>
                  </a:cubicBezTo>
                  <a:lnTo>
                    <a:pt x="4036" y="1815"/>
                  </a:lnTo>
                  <a:cubicBezTo>
                    <a:pt x="4096" y="1815"/>
                    <a:pt x="4155" y="1803"/>
                    <a:pt x="4179" y="1743"/>
                  </a:cubicBezTo>
                  <a:lnTo>
                    <a:pt x="4286" y="1577"/>
                  </a:lnTo>
                  <a:lnTo>
                    <a:pt x="4346" y="1648"/>
                  </a:lnTo>
                  <a:lnTo>
                    <a:pt x="4298" y="1934"/>
                  </a:lnTo>
                  <a:lnTo>
                    <a:pt x="3798" y="2005"/>
                  </a:lnTo>
                  <a:cubicBezTo>
                    <a:pt x="3763" y="2005"/>
                    <a:pt x="3751" y="2029"/>
                    <a:pt x="3715" y="2041"/>
                  </a:cubicBezTo>
                  <a:lnTo>
                    <a:pt x="3072" y="2517"/>
                  </a:lnTo>
                  <a:cubicBezTo>
                    <a:pt x="3048" y="2541"/>
                    <a:pt x="3024" y="2577"/>
                    <a:pt x="3024" y="2601"/>
                  </a:cubicBezTo>
                  <a:lnTo>
                    <a:pt x="2941" y="2898"/>
                  </a:lnTo>
                  <a:lnTo>
                    <a:pt x="2727" y="2874"/>
                  </a:lnTo>
                  <a:cubicBezTo>
                    <a:pt x="2716" y="2874"/>
                    <a:pt x="2706" y="2873"/>
                    <a:pt x="2696" y="2873"/>
                  </a:cubicBezTo>
                  <a:cubicBezTo>
                    <a:pt x="2565" y="2873"/>
                    <a:pt x="2449" y="2943"/>
                    <a:pt x="2405" y="3065"/>
                  </a:cubicBezTo>
                  <a:lnTo>
                    <a:pt x="2274" y="3422"/>
                  </a:lnTo>
                  <a:cubicBezTo>
                    <a:pt x="2250" y="3494"/>
                    <a:pt x="2250" y="3589"/>
                    <a:pt x="2286" y="3660"/>
                  </a:cubicBezTo>
                  <a:cubicBezTo>
                    <a:pt x="2334" y="3732"/>
                    <a:pt x="2393" y="3791"/>
                    <a:pt x="2465" y="3815"/>
                  </a:cubicBezTo>
                  <a:cubicBezTo>
                    <a:pt x="2322" y="3887"/>
                    <a:pt x="2215" y="4029"/>
                    <a:pt x="2203" y="4196"/>
                  </a:cubicBezTo>
                  <a:lnTo>
                    <a:pt x="2203" y="4268"/>
                  </a:lnTo>
                  <a:lnTo>
                    <a:pt x="1739" y="4791"/>
                  </a:lnTo>
                  <a:cubicBezTo>
                    <a:pt x="1667" y="4863"/>
                    <a:pt x="1631" y="4970"/>
                    <a:pt x="1631" y="5077"/>
                  </a:cubicBezTo>
                  <a:lnTo>
                    <a:pt x="1631" y="5684"/>
                  </a:lnTo>
                  <a:cubicBezTo>
                    <a:pt x="1631" y="5839"/>
                    <a:pt x="1691" y="5994"/>
                    <a:pt x="1810" y="6101"/>
                  </a:cubicBezTo>
                  <a:lnTo>
                    <a:pt x="2239" y="6518"/>
                  </a:lnTo>
                  <a:cubicBezTo>
                    <a:pt x="2334" y="6613"/>
                    <a:pt x="2465" y="6673"/>
                    <a:pt x="2596" y="6684"/>
                  </a:cubicBezTo>
                  <a:lnTo>
                    <a:pt x="3882" y="6792"/>
                  </a:lnTo>
                  <a:lnTo>
                    <a:pt x="3882" y="6827"/>
                  </a:lnTo>
                  <a:cubicBezTo>
                    <a:pt x="3870" y="6994"/>
                    <a:pt x="3929" y="7149"/>
                    <a:pt x="4060" y="7232"/>
                  </a:cubicBezTo>
                  <a:lnTo>
                    <a:pt x="4286" y="7399"/>
                  </a:lnTo>
                  <a:lnTo>
                    <a:pt x="4263" y="7446"/>
                  </a:lnTo>
                  <a:cubicBezTo>
                    <a:pt x="4203" y="7601"/>
                    <a:pt x="4263" y="7804"/>
                    <a:pt x="4406" y="7899"/>
                  </a:cubicBezTo>
                  <a:lnTo>
                    <a:pt x="4465" y="7958"/>
                  </a:lnTo>
                  <a:cubicBezTo>
                    <a:pt x="4406" y="7958"/>
                    <a:pt x="4358" y="7982"/>
                    <a:pt x="4298" y="7982"/>
                  </a:cubicBezTo>
                  <a:cubicBezTo>
                    <a:pt x="4250" y="7984"/>
                    <a:pt x="4202" y="7985"/>
                    <a:pt x="4153" y="7985"/>
                  </a:cubicBezTo>
                  <a:cubicBezTo>
                    <a:pt x="3241" y="7985"/>
                    <a:pt x="2368" y="7666"/>
                    <a:pt x="1667" y="7089"/>
                  </a:cubicBezTo>
                  <a:cubicBezTo>
                    <a:pt x="1630" y="7062"/>
                    <a:pt x="1590" y="7050"/>
                    <a:pt x="1553" y="7050"/>
                  </a:cubicBezTo>
                  <a:cubicBezTo>
                    <a:pt x="1508" y="7050"/>
                    <a:pt x="1467" y="7068"/>
                    <a:pt x="1441" y="7101"/>
                  </a:cubicBezTo>
                  <a:cubicBezTo>
                    <a:pt x="1381" y="7173"/>
                    <a:pt x="1393" y="7280"/>
                    <a:pt x="1453" y="7327"/>
                  </a:cubicBezTo>
                  <a:cubicBezTo>
                    <a:pt x="2215" y="7958"/>
                    <a:pt x="3155" y="8304"/>
                    <a:pt x="4132" y="8304"/>
                  </a:cubicBezTo>
                  <a:lnTo>
                    <a:pt x="4298" y="8304"/>
                  </a:lnTo>
                  <a:cubicBezTo>
                    <a:pt x="5334" y="8256"/>
                    <a:pt x="6334" y="7827"/>
                    <a:pt x="7084" y="7089"/>
                  </a:cubicBezTo>
                  <a:cubicBezTo>
                    <a:pt x="7823" y="6339"/>
                    <a:pt x="8251" y="5363"/>
                    <a:pt x="8299" y="4303"/>
                  </a:cubicBezTo>
                  <a:cubicBezTo>
                    <a:pt x="8394" y="3220"/>
                    <a:pt x="8049" y="2208"/>
                    <a:pt x="7382" y="1422"/>
                  </a:cubicBezTo>
                  <a:cubicBezTo>
                    <a:pt x="7350" y="1377"/>
                    <a:pt x="7304" y="1356"/>
                    <a:pt x="7258" y="1356"/>
                  </a:cubicBezTo>
                  <a:cubicBezTo>
                    <a:pt x="7220" y="1356"/>
                    <a:pt x="7183" y="1371"/>
                    <a:pt x="7156" y="1398"/>
                  </a:cubicBezTo>
                  <a:cubicBezTo>
                    <a:pt x="7084" y="1458"/>
                    <a:pt x="7084" y="1565"/>
                    <a:pt x="7144" y="1624"/>
                  </a:cubicBezTo>
                  <a:cubicBezTo>
                    <a:pt x="7584" y="2148"/>
                    <a:pt x="7870" y="2791"/>
                    <a:pt x="7989" y="3458"/>
                  </a:cubicBezTo>
                  <a:lnTo>
                    <a:pt x="7942" y="3410"/>
                  </a:lnTo>
                  <a:cubicBezTo>
                    <a:pt x="7867" y="3335"/>
                    <a:pt x="7754" y="3289"/>
                    <a:pt x="7628" y="3289"/>
                  </a:cubicBezTo>
                  <a:cubicBezTo>
                    <a:pt x="7614" y="3289"/>
                    <a:pt x="7599" y="3290"/>
                    <a:pt x="7584" y="3291"/>
                  </a:cubicBezTo>
                  <a:cubicBezTo>
                    <a:pt x="7454" y="3303"/>
                    <a:pt x="7334" y="3386"/>
                    <a:pt x="7263" y="3506"/>
                  </a:cubicBezTo>
                  <a:lnTo>
                    <a:pt x="7227" y="3541"/>
                  </a:lnTo>
                  <a:cubicBezTo>
                    <a:pt x="7156" y="3541"/>
                    <a:pt x="7084" y="3577"/>
                    <a:pt x="7025" y="3625"/>
                  </a:cubicBezTo>
                  <a:lnTo>
                    <a:pt x="6811" y="3363"/>
                  </a:lnTo>
                  <a:cubicBezTo>
                    <a:pt x="6779" y="3325"/>
                    <a:pt x="6739" y="3307"/>
                    <a:pt x="6698" y="3307"/>
                  </a:cubicBezTo>
                  <a:cubicBezTo>
                    <a:pt x="6661" y="3307"/>
                    <a:pt x="6625" y="3322"/>
                    <a:pt x="6596" y="3351"/>
                  </a:cubicBezTo>
                  <a:cubicBezTo>
                    <a:pt x="6513" y="3410"/>
                    <a:pt x="6513" y="3517"/>
                    <a:pt x="6572" y="3577"/>
                  </a:cubicBezTo>
                  <a:lnTo>
                    <a:pt x="6906" y="3958"/>
                  </a:lnTo>
                  <a:cubicBezTo>
                    <a:pt x="6930" y="3994"/>
                    <a:pt x="6977" y="4017"/>
                    <a:pt x="7025" y="4017"/>
                  </a:cubicBezTo>
                  <a:cubicBezTo>
                    <a:pt x="7073" y="4017"/>
                    <a:pt x="7108" y="4006"/>
                    <a:pt x="7144" y="3970"/>
                  </a:cubicBezTo>
                  <a:lnTo>
                    <a:pt x="7251" y="3875"/>
                  </a:lnTo>
                  <a:lnTo>
                    <a:pt x="7382" y="3958"/>
                  </a:lnTo>
                  <a:lnTo>
                    <a:pt x="6894" y="4934"/>
                  </a:lnTo>
                  <a:lnTo>
                    <a:pt x="6858" y="4934"/>
                  </a:lnTo>
                  <a:cubicBezTo>
                    <a:pt x="6834" y="4934"/>
                    <a:pt x="6787" y="4910"/>
                    <a:pt x="6775" y="4887"/>
                  </a:cubicBezTo>
                  <a:lnTo>
                    <a:pt x="6132" y="4101"/>
                  </a:lnTo>
                  <a:cubicBezTo>
                    <a:pt x="6098" y="4053"/>
                    <a:pt x="6049" y="4033"/>
                    <a:pt x="6001" y="4033"/>
                  </a:cubicBezTo>
                  <a:cubicBezTo>
                    <a:pt x="5966" y="4033"/>
                    <a:pt x="5931" y="4045"/>
                    <a:pt x="5906" y="4065"/>
                  </a:cubicBezTo>
                  <a:cubicBezTo>
                    <a:pt x="5834" y="4125"/>
                    <a:pt x="5834" y="4232"/>
                    <a:pt x="5882" y="4291"/>
                  </a:cubicBezTo>
                  <a:lnTo>
                    <a:pt x="6513" y="5077"/>
                  </a:lnTo>
                  <a:cubicBezTo>
                    <a:pt x="6608" y="5184"/>
                    <a:pt x="6739" y="5244"/>
                    <a:pt x="6894" y="5244"/>
                  </a:cubicBezTo>
                  <a:lnTo>
                    <a:pt x="7096" y="5232"/>
                  </a:lnTo>
                  <a:lnTo>
                    <a:pt x="6453" y="6720"/>
                  </a:lnTo>
                  <a:cubicBezTo>
                    <a:pt x="6418" y="6815"/>
                    <a:pt x="6346" y="6923"/>
                    <a:pt x="6275" y="7018"/>
                  </a:cubicBezTo>
                  <a:lnTo>
                    <a:pt x="5775" y="7625"/>
                  </a:lnTo>
                  <a:cubicBezTo>
                    <a:pt x="5513" y="7744"/>
                    <a:pt x="5251" y="7816"/>
                    <a:pt x="4965" y="7875"/>
                  </a:cubicBezTo>
                  <a:lnTo>
                    <a:pt x="4691" y="7625"/>
                  </a:lnTo>
                  <a:cubicBezTo>
                    <a:pt x="4656" y="7589"/>
                    <a:pt x="4644" y="7554"/>
                    <a:pt x="4656" y="7506"/>
                  </a:cubicBezTo>
                  <a:lnTo>
                    <a:pt x="4703" y="7339"/>
                  </a:lnTo>
                  <a:cubicBezTo>
                    <a:pt x="4715" y="7280"/>
                    <a:pt x="4703" y="7208"/>
                    <a:pt x="4644" y="7161"/>
                  </a:cubicBezTo>
                  <a:lnTo>
                    <a:pt x="4322" y="6923"/>
                  </a:lnTo>
                  <a:cubicBezTo>
                    <a:pt x="4298" y="6899"/>
                    <a:pt x="4286" y="6863"/>
                    <a:pt x="4286" y="6815"/>
                  </a:cubicBezTo>
                  <a:lnTo>
                    <a:pt x="4310" y="6613"/>
                  </a:lnTo>
                  <a:cubicBezTo>
                    <a:pt x="4310" y="6565"/>
                    <a:pt x="4310" y="6518"/>
                    <a:pt x="4286" y="6494"/>
                  </a:cubicBezTo>
                  <a:cubicBezTo>
                    <a:pt x="4251" y="6458"/>
                    <a:pt x="4203" y="6434"/>
                    <a:pt x="4167" y="6434"/>
                  </a:cubicBezTo>
                  <a:lnTo>
                    <a:pt x="2703" y="6315"/>
                  </a:lnTo>
                  <a:cubicBezTo>
                    <a:pt x="2643" y="6315"/>
                    <a:pt x="2596" y="6280"/>
                    <a:pt x="2560" y="6244"/>
                  </a:cubicBezTo>
                  <a:lnTo>
                    <a:pt x="2120" y="5827"/>
                  </a:lnTo>
                  <a:cubicBezTo>
                    <a:pt x="2084" y="5780"/>
                    <a:pt x="2048" y="5708"/>
                    <a:pt x="2048" y="5649"/>
                  </a:cubicBezTo>
                  <a:lnTo>
                    <a:pt x="2048" y="5030"/>
                  </a:lnTo>
                  <a:cubicBezTo>
                    <a:pt x="2048" y="5006"/>
                    <a:pt x="2060" y="4970"/>
                    <a:pt x="2084" y="4958"/>
                  </a:cubicBezTo>
                  <a:lnTo>
                    <a:pt x="2572" y="4398"/>
                  </a:lnTo>
                  <a:cubicBezTo>
                    <a:pt x="2596" y="4363"/>
                    <a:pt x="2620" y="4339"/>
                    <a:pt x="2620" y="4291"/>
                  </a:cubicBezTo>
                  <a:lnTo>
                    <a:pt x="2620" y="4160"/>
                  </a:lnTo>
                  <a:cubicBezTo>
                    <a:pt x="2620" y="4113"/>
                    <a:pt x="2643" y="4065"/>
                    <a:pt x="2691" y="4053"/>
                  </a:cubicBezTo>
                  <a:lnTo>
                    <a:pt x="3072" y="3887"/>
                  </a:lnTo>
                  <a:lnTo>
                    <a:pt x="3810" y="3875"/>
                  </a:lnTo>
                  <a:cubicBezTo>
                    <a:pt x="3822" y="3875"/>
                    <a:pt x="3834" y="3887"/>
                    <a:pt x="3834" y="3898"/>
                  </a:cubicBezTo>
                  <a:cubicBezTo>
                    <a:pt x="3846" y="4029"/>
                    <a:pt x="3953" y="4137"/>
                    <a:pt x="4072" y="4184"/>
                  </a:cubicBezTo>
                  <a:lnTo>
                    <a:pt x="4596" y="4363"/>
                  </a:lnTo>
                  <a:cubicBezTo>
                    <a:pt x="4628" y="4370"/>
                    <a:pt x="4661" y="4374"/>
                    <a:pt x="4693" y="4374"/>
                  </a:cubicBezTo>
                  <a:cubicBezTo>
                    <a:pt x="4766" y="4374"/>
                    <a:pt x="4836" y="4353"/>
                    <a:pt x="4894" y="4303"/>
                  </a:cubicBezTo>
                  <a:cubicBezTo>
                    <a:pt x="4953" y="4244"/>
                    <a:pt x="5001" y="4148"/>
                    <a:pt x="4989" y="4065"/>
                  </a:cubicBezTo>
                  <a:lnTo>
                    <a:pt x="5644" y="4017"/>
                  </a:lnTo>
                  <a:cubicBezTo>
                    <a:pt x="5751" y="4006"/>
                    <a:pt x="5882" y="3946"/>
                    <a:pt x="5953" y="3839"/>
                  </a:cubicBezTo>
                  <a:cubicBezTo>
                    <a:pt x="6025" y="3732"/>
                    <a:pt x="6060" y="3613"/>
                    <a:pt x="6025" y="3482"/>
                  </a:cubicBezTo>
                  <a:lnTo>
                    <a:pt x="6013" y="3398"/>
                  </a:lnTo>
                  <a:cubicBezTo>
                    <a:pt x="5980" y="3258"/>
                    <a:pt x="5870" y="3157"/>
                    <a:pt x="5725" y="3157"/>
                  </a:cubicBezTo>
                  <a:cubicBezTo>
                    <a:pt x="5710" y="3157"/>
                    <a:pt x="5695" y="3158"/>
                    <a:pt x="5679" y="3160"/>
                  </a:cubicBezTo>
                  <a:lnTo>
                    <a:pt x="5346" y="3184"/>
                  </a:lnTo>
                  <a:lnTo>
                    <a:pt x="5298" y="3125"/>
                  </a:lnTo>
                  <a:lnTo>
                    <a:pt x="5739" y="2684"/>
                  </a:lnTo>
                  <a:cubicBezTo>
                    <a:pt x="5799" y="2624"/>
                    <a:pt x="5799" y="2517"/>
                    <a:pt x="5739" y="2458"/>
                  </a:cubicBezTo>
                  <a:cubicBezTo>
                    <a:pt x="5709" y="2428"/>
                    <a:pt x="5671" y="2413"/>
                    <a:pt x="5632" y="2413"/>
                  </a:cubicBezTo>
                  <a:cubicBezTo>
                    <a:pt x="5593" y="2413"/>
                    <a:pt x="5554" y="2428"/>
                    <a:pt x="5525" y="2458"/>
                  </a:cubicBezTo>
                  <a:lnTo>
                    <a:pt x="4965" y="3005"/>
                  </a:lnTo>
                  <a:lnTo>
                    <a:pt x="4787" y="3077"/>
                  </a:lnTo>
                  <a:lnTo>
                    <a:pt x="4286" y="2696"/>
                  </a:lnTo>
                  <a:cubicBezTo>
                    <a:pt x="4251" y="2669"/>
                    <a:pt x="4208" y="2656"/>
                    <a:pt x="4169" y="2656"/>
                  </a:cubicBezTo>
                  <a:cubicBezTo>
                    <a:pt x="4156" y="2656"/>
                    <a:pt x="4144" y="2657"/>
                    <a:pt x="4132" y="2660"/>
                  </a:cubicBezTo>
                  <a:lnTo>
                    <a:pt x="3417" y="2886"/>
                  </a:lnTo>
                  <a:cubicBezTo>
                    <a:pt x="3405" y="2886"/>
                    <a:pt x="3370" y="2898"/>
                    <a:pt x="3358" y="2922"/>
                  </a:cubicBezTo>
                  <a:lnTo>
                    <a:pt x="3405" y="2708"/>
                  </a:lnTo>
                  <a:lnTo>
                    <a:pt x="3977" y="2291"/>
                  </a:lnTo>
                  <a:lnTo>
                    <a:pt x="4548" y="2208"/>
                  </a:lnTo>
                  <a:cubicBezTo>
                    <a:pt x="4632" y="2184"/>
                    <a:pt x="4691" y="2148"/>
                    <a:pt x="4691" y="2065"/>
                  </a:cubicBezTo>
                  <a:lnTo>
                    <a:pt x="4751" y="1589"/>
                  </a:lnTo>
                  <a:cubicBezTo>
                    <a:pt x="4751" y="1553"/>
                    <a:pt x="4751" y="1505"/>
                    <a:pt x="4715" y="1470"/>
                  </a:cubicBezTo>
                  <a:lnTo>
                    <a:pt x="4477" y="1172"/>
                  </a:lnTo>
                  <a:cubicBezTo>
                    <a:pt x="4441" y="1136"/>
                    <a:pt x="4406" y="1112"/>
                    <a:pt x="4346" y="1112"/>
                  </a:cubicBezTo>
                  <a:cubicBezTo>
                    <a:pt x="4298" y="1112"/>
                    <a:pt x="4239" y="1148"/>
                    <a:pt x="4215" y="1196"/>
                  </a:cubicBezTo>
                  <a:lnTo>
                    <a:pt x="4036" y="1446"/>
                  </a:lnTo>
                  <a:lnTo>
                    <a:pt x="3834" y="1434"/>
                  </a:lnTo>
                  <a:lnTo>
                    <a:pt x="4155" y="815"/>
                  </a:lnTo>
                  <a:lnTo>
                    <a:pt x="4477" y="815"/>
                  </a:lnTo>
                  <a:lnTo>
                    <a:pt x="4727" y="1267"/>
                  </a:lnTo>
                  <a:cubicBezTo>
                    <a:pt x="4763" y="1327"/>
                    <a:pt x="4822" y="1350"/>
                    <a:pt x="4882" y="1350"/>
                  </a:cubicBezTo>
                  <a:cubicBezTo>
                    <a:pt x="4941" y="1350"/>
                    <a:pt x="5001" y="1315"/>
                    <a:pt x="5025" y="1255"/>
                  </a:cubicBezTo>
                  <a:lnTo>
                    <a:pt x="5251" y="719"/>
                  </a:lnTo>
                  <a:cubicBezTo>
                    <a:pt x="5298" y="624"/>
                    <a:pt x="5287" y="505"/>
                    <a:pt x="5215" y="434"/>
                  </a:cubicBezTo>
                  <a:lnTo>
                    <a:pt x="5215" y="434"/>
                  </a:lnTo>
                  <a:cubicBezTo>
                    <a:pt x="5751" y="577"/>
                    <a:pt x="6263" y="839"/>
                    <a:pt x="6692" y="1208"/>
                  </a:cubicBezTo>
                  <a:cubicBezTo>
                    <a:pt x="6724" y="1234"/>
                    <a:pt x="6763" y="1247"/>
                    <a:pt x="6801" y="1247"/>
                  </a:cubicBezTo>
                  <a:cubicBezTo>
                    <a:pt x="6847" y="1247"/>
                    <a:pt x="6892" y="1228"/>
                    <a:pt x="6918" y="1196"/>
                  </a:cubicBezTo>
                  <a:cubicBezTo>
                    <a:pt x="6977" y="1112"/>
                    <a:pt x="6965" y="1017"/>
                    <a:pt x="6906" y="969"/>
                  </a:cubicBezTo>
                  <a:cubicBezTo>
                    <a:pt x="6157" y="343"/>
                    <a:pt x="5219" y="1"/>
                    <a:pt x="42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8" name="Google Shape;398;p46"/>
          <p:cNvCxnSpPr/>
          <p:nvPr/>
        </p:nvCxnSpPr>
        <p:spPr>
          <a:xfrm flipH="1" rot="10800000">
            <a:off x="5668826" y="2233157"/>
            <a:ext cx="713700" cy="322800"/>
          </a:xfrm>
          <a:prstGeom prst="straightConnector1">
            <a:avLst/>
          </a:prstGeom>
          <a:noFill/>
          <a:ln cap="flat" cmpd="sng" w="28575">
            <a:solidFill>
              <a:schemeClr val="dk2"/>
            </a:solidFill>
            <a:prstDash val="solid"/>
            <a:round/>
            <a:headEnd len="med" w="med" type="none"/>
            <a:tailEnd len="med" w="med" type="triangle"/>
          </a:ln>
        </p:spPr>
      </p:cxnSp>
      <p:cxnSp>
        <p:nvCxnSpPr>
          <p:cNvPr id="399" name="Google Shape;399;p46"/>
          <p:cNvCxnSpPr/>
          <p:nvPr/>
        </p:nvCxnSpPr>
        <p:spPr>
          <a:xfrm rot="10800000">
            <a:off x="6971351" y="2233157"/>
            <a:ext cx="713700" cy="322800"/>
          </a:xfrm>
          <a:prstGeom prst="straightConnector1">
            <a:avLst/>
          </a:prstGeom>
          <a:noFill/>
          <a:ln cap="flat" cmpd="sng" w="28575">
            <a:solidFill>
              <a:schemeClr val="dk2"/>
            </a:solidFill>
            <a:prstDash val="solid"/>
            <a:round/>
            <a:headEnd len="med" w="med" type="triangle"/>
            <a:tailEnd len="med" w="med" type="none"/>
          </a:ln>
        </p:spPr>
      </p:cxnSp>
      <p:cxnSp>
        <p:nvCxnSpPr>
          <p:cNvPr id="400" name="Google Shape;400;p46"/>
          <p:cNvCxnSpPr/>
          <p:nvPr/>
        </p:nvCxnSpPr>
        <p:spPr>
          <a:xfrm flipH="1" rot="10800000">
            <a:off x="5745011" y="2309342"/>
            <a:ext cx="713700" cy="322800"/>
          </a:xfrm>
          <a:prstGeom prst="straightConnector1">
            <a:avLst/>
          </a:prstGeom>
          <a:noFill/>
          <a:ln cap="flat" cmpd="sng" w="28575">
            <a:solidFill>
              <a:schemeClr val="dk2"/>
            </a:solidFill>
            <a:prstDash val="solid"/>
            <a:round/>
            <a:headEnd len="med" w="med" type="triangle"/>
            <a:tailEnd len="med" w="med" type="none"/>
          </a:ln>
        </p:spPr>
      </p:cxnSp>
      <p:cxnSp>
        <p:nvCxnSpPr>
          <p:cNvPr id="401" name="Google Shape;401;p46"/>
          <p:cNvCxnSpPr/>
          <p:nvPr/>
        </p:nvCxnSpPr>
        <p:spPr>
          <a:xfrm rot="10800000">
            <a:off x="6952742" y="2309342"/>
            <a:ext cx="713700" cy="322800"/>
          </a:xfrm>
          <a:prstGeom prst="straightConnector1">
            <a:avLst/>
          </a:prstGeom>
          <a:noFill/>
          <a:ln cap="flat" cmpd="sng" w="28575">
            <a:solidFill>
              <a:schemeClr val="dk2"/>
            </a:solidFill>
            <a:prstDash val="solid"/>
            <a:round/>
            <a:headEnd len="med" w="med" type="none"/>
            <a:tailEnd len="med" w="med" type="triangle"/>
          </a:ln>
        </p:spPr>
      </p:cxnSp>
      <p:sp>
        <p:nvSpPr>
          <p:cNvPr id="402" name="Google Shape;402;p46"/>
          <p:cNvSpPr txBox="1"/>
          <p:nvPr>
            <p:ph idx="4294967295" type="body"/>
          </p:nvPr>
        </p:nvSpPr>
        <p:spPr>
          <a:xfrm rot="-1417048">
            <a:off x="5612464" y="2189099"/>
            <a:ext cx="743582" cy="203387"/>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sz="600"/>
              <a:t>Requête http</a:t>
            </a:r>
            <a:endParaRPr sz="600"/>
          </a:p>
        </p:txBody>
      </p:sp>
      <p:pic>
        <p:nvPicPr>
          <p:cNvPr id="403" name="Google Shape;403;p46"/>
          <p:cNvPicPr preferRelativeResize="0"/>
          <p:nvPr/>
        </p:nvPicPr>
        <p:blipFill>
          <a:blip r:embed="rId6">
            <a:alphaModFix/>
          </a:blip>
          <a:stretch>
            <a:fillRect/>
          </a:stretch>
        </p:blipFill>
        <p:spPr>
          <a:xfrm rot="1494781">
            <a:off x="7172571" y="2520308"/>
            <a:ext cx="180191" cy="164389"/>
          </a:xfrm>
          <a:prstGeom prst="rect">
            <a:avLst/>
          </a:prstGeom>
          <a:noFill/>
          <a:ln>
            <a:noFill/>
          </a:ln>
        </p:spPr>
      </p:pic>
      <p:pic>
        <p:nvPicPr>
          <p:cNvPr id="404" name="Google Shape;404;p46"/>
          <p:cNvPicPr preferRelativeResize="0"/>
          <p:nvPr/>
        </p:nvPicPr>
        <p:blipFill>
          <a:blip r:embed="rId7">
            <a:alphaModFix/>
          </a:blip>
          <a:stretch>
            <a:fillRect/>
          </a:stretch>
        </p:blipFill>
        <p:spPr>
          <a:xfrm rot="1494781">
            <a:off x="7339566" y="2597873"/>
            <a:ext cx="180191" cy="164384"/>
          </a:xfrm>
          <a:prstGeom prst="rect">
            <a:avLst/>
          </a:prstGeom>
          <a:noFill/>
          <a:ln>
            <a:noFill/>
          </a:ln>
        </p:spPr>
      </p:pic>
      <p:pic>
        <p:nvPicPr>
          <p:cNvPr id="405" name="Google Shape;405;p46"/>
          <p:cNvPicPr preferRelativeResize="0"/>
          <p:nvPr/>
        </p:nvPicPr>
        <p:blipFill>
          <a:blip r:embed="rId8">
            <a:alphaModFix/>
          </a:blip>
          <a:stretch>
            <a:fillRect/>
          </a:stretch>
        </p:blipFill>
        <p:spPr>
          <a:xfrm rot="1494781">
            <a:off x="7005576" y="2442742"/>
            <a:ext cx="180191" cy="164391"/>
          </a:xfrm>
          <a:prstGeom prst="rect">
            <a:avLst/>
          </a:prstGeom>
          <a:noFill/>
          <a:ln>
            <a:noFill/>
          </a:ln>
        </p:spPr>
      </p:pic>
      <p:pic>
        <p:nvPicPr>
          <p:cNvPr id="406" name="Google Shape;406;p46"/>
          <p:cNvPicPr preferRelativeResize="0"/>
          <p:nvPr/>
        </p:nvPicPr>
        <p:blipFill>
          <a:blip r:embed="rId6">
            <a:alphaModFix/>
          </a:blip>
          <a:stretch>
            <a:fillRect/>
          </a:stretch>
        </p:blipFill>
        <p:spPr>
          <a:xfrm rot="-1592276">
            <a:off x="6115702" y="2479958"/>
            <a:ext cx="180192" cy="164390"/>
          </a:xfrm>
          <a:prstGeom prst="rect">
            <a:avLst/>
          </a:prstGeom>
          <a:noFill/>
          <a:ln>
            <a:noFill/>
          </a:ln>
        </p:spPr>
      </p:pic>
      <p:pic>
        <p:nvPicPr>
          <p:cNvPr id="407" name="Google Shape;407;p46"/>
          <p:cNvPicPr preferRelativeResize="0"/>
          <p:nvPr/>
        </p:nvPicPr>
        <p:blipFill>
          <a:blip r:embed="rId7">
            <a:alphaModFix/>
          </a:blip>
          <a:stretch>
            <a:fillRect/>
          </a:stretch>
        </p:blipFill>
        <p:spPr>
          <a:xfrm rot="-1592276">
            <a:off x="6280430" y="2397694"/>
            <a:ext cx="180192" cy="164384"/>
          </a:xfrm>
          <a:prstGeom prst="rect">
            <a:avLst/>
          </a:prstGeom>
          <a:noFill/>
          <a:ln>
            <a:noFill/>
          </a:ln>
        </p:spPr>
      </p:pic>
      <p:pic>
        <p:nvPicPr>
          <p:cNvPr id="408" name="Google Shape;408;p46"/>
          <p:cNvPicPr preferRelativeResize="0"/>
          <p:nvPr/>
        </p:nvPicPr>
        <p:blipFill>
          <a:blip r:embed="rId8">
            <a:alphaModFix/>
          </a:blip>
          <a:stretch>
            <a:fillRect/>
          </a:stretch>
        </p:blipFill>
        <p:spPr>
          <a:xfrm rot="-1592276">
            <a:off x="5950972" y="2562223"/>
            <a:ext cx="180192" cy="164391"/>
          </a:xfrm>
          <a:prstGeom prst="rect">
            <a:avLst/>
          </a:prstGeom>
          <a:noFill/>
          <a:ln>
            <a:noFill/>
          </a:ln>
        </p:spPr>
      </p:pic>
      <p:sp>
        <p:nvSpPr>
          <p:cNvPr id="409" name="Google Shape;409;p46"/>
          <p:cNvSpPr txBox="1"/>
          <p:nvPr>
            <p:ph idx="4294967295" type="body"/>
          </p:nvPr>
        </p:nvSpPr>
        <p:spPr>
          <a:xfrm rot="1499003">
            <a:off x="7026058" y="2184611"/>
            <a:ext cx="743687" cy="203203"/>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sz="600"/>
              <a:t>Requête http</a:t>
            </a:r>
            <a:endParaRPr sz="600"/>
          </a:p>
        </p:txBody>
      </p:sp>
      <p:pic>
        <p:nvPicPr>
          <p:cNvPr id="410" name="Google Shape;410;p46"/>
          <p:cNvPicPr preferRelativeResize="0"/>
          <p:nvPr/>
        </p:nvPicPr>
        <p:blipFill>
          <a:blip r:embed="rId9">
            <a:alphaModFix/>
          </a:blip>
          <a:stretch>
            <a:fillRect/>
          </a:stretch>
        </p:blipFill>
        <p:spPr>
          <a:xfrm>
            <a:off x="7774370" y="2278024"/>
            <a:ext cx="248351" cy="248351"/>
          </a:xfrm>
          <a:prstGeom prst="rect">
            <a:avLst/>
          </a:prstGeom>
          <a:noFill/>
          <a:ln>
            <a:noFill/>
          </a:ln>
        </p:spPr>
      </p:pic>
      <p:pic>
        <p:nvPicPr>
          <p:cNvPr id="411" name="Google Shape;411;p46"/>
          <p:cNvPicPr preferRelativeResize="0"/>
          <p:nvPr/>
        </p:nvPicPr>
        <p:blipFill>
          <a:blip r:embed="rId10">
            <a:alphaModFix/>
          </a:blip>
          <a:stretch>
            <a:fillRect/>
          </a:stretch>
        </p:blipFill>
        <p:spPr>
          <a:xfrm>
            <a:off x="8035666" y="2233070"/>
            <a:ext cx="322882" cy="322888"/>
          </a:xfrm>
          <a:prstGeom prst="rect">
            <a:avLst/>
          </a:prstGeom>
          <a:noFill/>
          <a:ln>
            <a:noFill/>
          </a:ln>
        </p:spPr>
      </p:pic>
      <p:pic>
        <p:nvPicPr>
          <p:cNvPr id="412" name="Google Shape;412;p46">
            <a:hlinkClick r:id="rId11"/>
          </p:cNvPr>
          <p:cNvPicPr preferRelativeResize="0"/>
          <p:nvPr/>
        </p:nvPicPr>
        <p:blipFill>
          <a:blip r:embed="rId12">
            <a:alphaModFix/>
          </a:blip>
          <a:stretch>
            <a:fillRect/>
          </a:stretch>
        </p:blipFill>
        <p:spPr>
          <a:xfrm>
            <a:off x="4938091" y="2374352"/>
            <a:ext cx="860800" cy="484200"/>
          </a:xfrm>
          <a:prstGeom prst="rect">
            <a:avLst/>
          </a:prstGeom>
          <a:noFill/>
          <a:ln>
            <a:noFill/>
          </a:ln>
        </p:spPr>
      </p:pic>
      <p:pic>
        <p:nvPicPr>
          <p:cNvPr id="413" name="Google Shape;413;p46">
            <a:hlinkClick r:id="rId13"/>
          </p:cNvPr>
          <p:cNvPicPr preferRelativeResize="0"/>
          <p:nvPr/>
        </p:nvPicPr>
        <p:blipFill>
          <a:blip r:embed="rId14">
            <a:alphaModFix/>
          </a:blip>
          <a:stretch>
            <a:fillRect/>
          </a:stretch>
        </p:blipFill>
        <p:spPr>
          <a:xfrm>
            <a:off x="5045050" y="1194950"/>
            <a:ext cx="646900" cy="646900"/>
          </a:xfrm>
          <a:prstGeom prst="rect">
            <a:avLst/>
          </a:prstGeom>
          <a:noFill/>
          <a:ln>
            <a:noFill/>
          </a:ln>
        </p:spPr>
      </p:pic>
      <p:pic>
        <p:nvPicPr>
          <p:cNvPr id="414" name="Google Shape;414;p46"/>
          <p:cNvPicPr preferRelativeResize="0"/>
          <p:nvPr/>
        </p:nvPicPr>
        <p:blipFill>
          <a:blip r:embed="rId15">
            <a:alphaModFix/>
          </a:blip>
          <a:stretch>
            <a:fillRect/>
          </a:stretch>
        </p:blipFill>
        <p:spPr>
          <a:xfrm>
            <a:off x="5876000" y="1172496"/>
            <a:ext cx="1686000" cy="724975"/>
          </a:xfrm>
          <a:prstGeom prst="rect">
            <a:avLst/>
          </a:prstGeom>
          <a:noFill/>
          <a:ln>
            <a:noFill/>
          </a:ln>
        </p:spPr>
      </p:pic>
      <p:pic>
        <p:nvPicPr>
          <p:cNvPr id="415" name="Google Shape;415;p46">
            <a:hlinkClick r:id="rId16"/>
          </p:cNvPr>
          <p:cNvPicPr preferRelativeResize="0"/>
          <p:nvPr/>
        </p:nvPicPr>
        <p:blipFill>
          <a:blip r:embed="rId17">
            <a:alphaModFix/>
          </a:blip>
          <a:stretch>
            <a:fillRect/>
          </a:stretch>
        </p:blipFill>
        <p:spPr>
          <a:xfrm>
            <a:off x="7746048" y="1194943"/>
            <a:ext cx="801077" cy="724975"/>
          </a:xfrm>
          <a:prstGeom prst="rect">
            <a:avLst/>
          </a:prstGeom>
          <a:noFill/>
          <a:ln>
            <a:noFill/>
          </a:ln>
        </p:spPr>
      </p:pic>
      <p:pic>
        <p:nvPicPr>
          <p:cNvPr id="416" name="Google Shape;416;p46">
            <a:hlinkClick r:id="rId18"/>
          </p:cNvPr>
          <p:cNvPicPr preferRelativeResize="0"/>
          <p:nvPr/>
        </p:nvPicPr>
        <p:blipFill>
          <a:blip r:embed="rId19">
            <a:alphaModFix/>
          </a:blip>
          <a:stretch>
            <a:fillRect/>
          </a:stretch>
        </p:blipFill>
        <p:spPr>
          <a:xfrm>
            <a:off x="2968100" y="3455250"/>
            <a:ext cx="1140880" cy="1283875"/>
          </a:xfrm>
          <a:prstGeom prst="rect">
            <a:avLst/>
          </a:prstGeom>
          <a:noFill/>
          <a:ln>
            <a:noFill/>
          </a:ln>
        </p:spPr>
      </p:pic>
      <p:pic>
        <p:nvPicPr>
          <p:cNvPr id="417" name="Google Shape;417;p46">
            <a:hlinkClick r:id="rId20"/>
          </p:cNvPr>
          <p:cNvPicPr preferRelativeResize="0"/>
          <p:nvPr/>
        </p:nvPicPr>
        <p:blipFill>
          <a:blip r:embed="rId21">
            <a:alphaModFix/>
          </a:blip>
          <a:stretch>
            <a:fillRect/>
          </a:stretch>
        </p:blipFill>
        <p:spPr>
          <a:xfrm>
            <a:off x="277448" y="3455250"/>
            <a:ext cx="2494801" cy="1283878"/>
          </a:xfrm>
          <a:prstGeom prst="rect">
            <a:avLst/>
          </a:prstGeom>
          <a:noFill/>
          <a:ln>
            <a:noFill/>
          </a:ln>
        </p:spPr>
      </p:pic>
      <p:sp>
        <p:nvSpPr>
          <p:cNvPr id="418" name="Google Shape;418;p46"/>
          <p:cNvSpPr txBox="1"/>
          <p:nvPr/>
        </p:nvSpPr>
        <p:spPr>
          <a:xfrm>
            <a:off x="4304825" y="3666250"/>
            <a:ext cx="4507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Python est utilisé pour créer des applications bureautique notamment via Tkinter, une bibliothèque standard utilisée pour créer des interfaces graphiques utilisateur (GUI, pour Graphical User Interface). </a:t>
            </a:r>
            <a:endParaRPr sz="1100">
              <a:solidFill>
                <a:srgbClr val="1F1F1F"/>
              </a:solidFill>
              <a:latin typeface="Hind Madurai"/>
              <a:ea typeface="Hind Madurai"/>
              <a:cs typeface="Hind Madurai"/>
              <a:sym typeface="Hind Madurai"/>
            </a:endParaRPr>
          </a:p>
        </p:txBody>
      </p:sp>
      <p:sp>
        <p:nvSpPr>
          <p:cNvPr id="419" name="Google Shape;419;p46"/>
          <p:cNvSpPr/>
          <p:nvPr/>
        </p:nvSpPr>
        <p:spPr>
          <a:xfrm>
            <a:off x="277450" y="2767050"/>
            <a:ext cx="29463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b="1" lang="fr" sz="1600">
                <a:solidFill>
                  <a:srgbClr val="FFFFFF"/>
                </a:solidFill>
              </a:rPr>
              <a:t>Application de bureau</a:t>
            </a:r>
            <a:endParaRPr sz="2400">
              <a:solidFill>
                <a:srgbClr val="FFFFFF"/>
              </a:solidFill>
            </a:endParaRPr>
          </a:p>
        </p:txBody>
      </p:sp>
      <p:sp>
        <p:nvSpPr>
          <p:cNvPr id="420" name="Google Shape;420;p46"/>
          <p:cNvSpPr/>
          <p:nvPr/>
        </p:nvSpPr>
        <p:spPr>
          <a:xfrm>
            <a:off x="277450" y="862050"/>
            <a:ext cx="34053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Webscraping &amp; automatisation</a:t>
            </a:r>
            <a:endParaRPr b="1" sz="16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cxnSp>
        <p:nvCxnSpPr>
          <p:cNvPr id="425" name="Google Shape;425;p47"/>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426" name="Google Shape;426;p47"/>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pic>
        <p:nvPicPr>
          <p:cNvPr id="427" name="Google Shape;427;p47">
            <a:hlinkClick r:id="rId3"/>
          </p:cNvPr>
          <p:cNvPicPr preferRelativeResize="0"/>
          <p:nvPr/>
        </p:nvPicPr>
        <p:blipFill>
          <a:blip r:embed="rId4">
            <a:alphaModFix/>
          </a:blip>
          <a:stretch>
            <a:fillRect/>
          </a:stretch>
        </p:blipFill>
        <p:spPr>
          <a:xfrm>
            <a:off x="645650" y="1422106"/>
            <a:ext cx="1921252" cy="752044"/>
          </a:xfrm>
          <a:prstGeom prst="rect">
            <a:avLst/>
          </a:prstGeom>
          <a:noFill/>
          <a:ln>
            <a:noFill/>
          </a:ln>
        </p:spPr>
      </p:pic>
      <p:pic>
        <p:nvPicPr>
          <p:cNvPr id="428" name="Google Shape;428;p47">
            <a:hlinkClick r:id="rId5"/>
          </p:cNvPr>
          <p:cNvPicPr preferRelativeResize="0"/>
          <p:nvPr/>
        </p:nvPicPr>
        <p:blipFill rotWithShape="1">
          <a:blip r:embed="rId6">
            <a:alphaModFix/>
          </a:blip>
          <a:srcRect b="26669" l="0" r="0" t="18124"/>
          <a:stretch/>
        </p:blipFill>
        <p:spPr>
          <a:xfrm>
            <a:off x="3557419" y="1429438"/>
            <a:ext cx="2029178" cy="736102"/>
          </a:xfrm>
          <a:prstGeom prst="rect">
            <a:avLst/>
          </a:prstGeom>
          <a:noFill/>
          <a:ln>
            <a:noFill/>
          </a:ln>
        </p:spPr>
      </p:pic>
      <p:pic>
        <p:nvPicPr>
          <p:cNvPr id="429" name="Google Shape;429;p47">
            <a:hlinkClick r:id="rId7"/>
          </p:cNvPr>
          <p:cNvPicPr preferRelativeResize="0"/>
          <p:nvPr/>
        </p:nvPicPr>
        <p:blipFill rotWithShape="1">
          <a:blip r:embed="rId8">
            <a:alphaModFix/>
          </a:blip>
          <a:srcRect b="0" l="0" r="0" t="12602"/>
          <a:stretch/>
        </p:blipFill>
        <p:spPr>
          <a:xfrm>
            <a:off x="3209150" y="3133850"/>
            <a:ext cx="2494751" cy="1415948"/>
          </a:xfrm>
          <a:prstGeom prst="rect">
            <a:avLst/>
          </a:prstGeom>
          <a:noFill/>
          <a:ln cap="flat" cmpd="sng" w="9525">
            <a:solidFill>
              <a:schemeClr val="dk2"/>
            </a:solidFill>
            <a:prstDash val="solid"/>
            <a:round/>
            <a:headEnd len="sm" w="sm" type="none"/>
            <a:tailEnd len="sm" w="sm" type="none"/>
          </a:ln>
        </p:spPr>
      </p:pic>
      <p:pic>
        <p:nvPicPr>
          <p:cNvPr id="430" name="Google Shape;430;p47">
            <a:hlinkClick r:id="rId9"/>
          </p:cNvPr>
          <p:cNvPicPr preferRelativeResize="0"/>
          <p:nvPr/>
        </p:nvPicPr>
        <p:blipFill rotWithShape="1">
          <a:blip r:embed="rId10">
            <a:alphaModFix/>
          </a:blip>
          <a:srcRect b="0" l="0" r="0" t="12273"/>
          <a:stretch/>
        </p:blipFill>
        <p:spPr>
          <a:xfrm>
            <a:off x="3666825" y="3436563"/>
            <a:ext cx="2401526" cy="1368224"/>
          </a:xfrm>
          <a:prstGeom prst="rect">
            <a:avLst/>
          </a:prstGeom>
          <a:noFill/>
          <a:ln cap="flat" cmpd="sng" w="9525">
            <a:solidFill>
              <a:schemeClr val="dk2"/>
            </a:solidFill>
            <a:prstDash val="solid"/>
            <a:round/>
            <a:headEnd len="sm" w="sm" type="none"/>
            <a:tailEnd len="sm" w="sm" type="none"/>
          </a:ln>
        </p:spPr>
      </p:pic>
      <p:pic>
        <p:nvPicPr>
          <p:cNvPr id="431" name="Google Shape;431;p47">
            <a:hlinkClick r:id="rId11"/>
          </p:cNvPr>
          <p:cNvPicPr preferRelativeResize="0"/>
          <p:nvPr/>
        </p:nvPicPr>
        <p:blipFill rotWithShape="1">
          <a:blip r:embed="rId12">
            <a:alphaModFix/>
          </a:blip>
          <a:srcRect b="0" l="0" r="0" t="12602"/>
          <a:stretch/>
        </p:blipFill>
        <p:spPr>
          <a:xfrm>
            <a:off x="388775" y="3172250"/>
            <a:ext cx="2494761" cy="1415975"/>
          </a:xfrm>
          <a:prstGeom prst="rect">
            <a:avLst/>
          </a:prstGeom>
          <a:noFill/>
          <a:ln cap="flat" cmpd="sng" w="9525">
            <a:solidFill>
              <a:schemeClr val="dk2"/>
            </a:solidFill>
            <a:prstDash val="solid"/>
            <a:round/>
            <a:headEnd len="sm" w="sm" type="none"/>
            <a:tailEnd len="sm" w="sm" type="none"/>
          </a:ln>
        </p:spPr>
      </p:pic>
      <p:sp>
        <p:nvSpPr>
          <p:cNvPr id="432" name="Google Shape;432;p47"/>
          <p:cNvSpPr txBox="1"/>
          <p:nvPr/>
        </p:nvSpPr>
        <p:spPr>
          <a:xfrm>
            <a:off x="277450" y="2288750"/>
            <a:ext cx="2867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Flask est un micro-framework web Python qui permet de créer des applications web de manière simple et légère. </a:t>
            </a:r>
            <a:endParaRPr sz="1100">
              <a:solidFill>
                <a:srgbClr val="1F1F1F"/>
              </a:solidFill>
              <a:latin typeface="Hind Madurai"/>
              <a:ea typeface="Hind Madurai"/>
              <a:cs typeface="Hind Madurai"/>
              <a:sym typeface="Hind Madurai"/>
            </a:endParaRPr>
          </a:p>
        </p:txBody>
      </p:sp>
      <p:sp>
        <p:nvSpPr>
          <p:cNvPr id="433" name="Google Shape;433;p47"/>
          <p:cNvSpPr txBox="1"/>
          <p:nvPr/>
        </p:nvSpPr>
        <p:spPr>
          <a:xfrm>
            <a:off x="3209150" y="2204150"/>
            <a:ext cx="2867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Django est un puissant framework web open source écrit en Python, conçu pour simplifier le développement d'applications web complexes et robustes.</a:t>
            </a:r>
            <a:endParaRPr sz="1100">
              <a:solidFill>
                <a:srgbClr val="1F1F1F"/>
              </a:solidFill>
              <a:latin typeface="Hind Madurai"/>
              <a:ea typeface="Hind Madurai"/>
              <a:cs typeface="Hind Madurai"/>
              <a:sym typeface="Hind Madurai"/>
            </a:endParaRPr>
          </a:p>
        </p:txBody>
      </p:sp>
      <p:pic>
        <p:nvPicPr>
          <p:cNvPr id="434" name="Google Shape;434;p47">
            <a:hlinkClick r:id="rId13"/>
          </p:cNvPr>
          <p:cNvPicPr preferRelativeResize="0"/>
          <p:nvPr/>
        </p:nvPicPr>
        <p:blipFill>
          <a:blip r:embed="rId14">
            <a:alphaModFix/>
          </a:blip>
          <a:stretch>
            <a:fillRect/>
          </a:stretch>
        </p:blipFill>
        <p:spPr>
          <a:xfrm>
            <a:off x="6577125" y="1503000"/>
            <a:ext cx="2155535" cy="598894"/>
          </a:xfrm>
          <a:prstGeom prst="rect">
            <a:avLst/>
          </a:prstGeom>
          <a:noFill/>
          <a:ln>
            <a:noFill/>
          </a:ln>
        </p:spPr>
      </p:pic>
      <p:sp>
        <p:nvSpPr>
          <p:cNvPr id="435" name="Google Shape;435;p47"/>
          <p:cNvSpPr txBox="1"/>
          <p:nvPr/>
        </p:nvSpPr>
        <p:spPr>
          <a:xfrm>
            <a:off x="6276600" y="2204150"/>
            <a:ext cx="2867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Streamlit est une bibliothèque open source de Python conçue pour simplifier la création d'applications web interactives et de tableaux de bord de données.</a:t>
            </a:r>
            <a:endParaRPr sz="1100">
              <a:solidFill>
                <a:srgbClr val="1F1F1F"/>
              </a:solidFill>
              <a:latin typeface="Hind Madurai"/>
              <a:ea typeface="Hind Madurai"/>
              <a:cs typeface="Hind Madurai"/>
              <a:sym typeface="Hind Madurai"/>
            </a:endParaRPr>
          </a:p>
        </p:txBody>
      </p:sp>
      <p:pic>
        <p:nvPicPr>
          <p:cNvPr id="436" name="Google Shape;436;p47">
            <a:hlinkClick r:id="rId15"/>
          </p:cNvPr>
          <p:cNvPicPr preferRelativeResize="0"/>
          <p:nvPr/>
        </p:nvPicPr>
        <p:blipFill>
          <a:blip r:embed="rId16">
            <a:alphaModFix/>
          </a:blip>
          <a:stretch>
            <a:fillRect/>
          </a:stretch>
        </p:blipFill>
        <p:spPr>
          <a:xfrm>
            <a:off x="6328253" y="3133831"/>
            <a:ext cx="2653294" cy="1415975"/>
          </a:xfrm>
          <a:prstGeom prst="rect">
            <a:avLst/>
          </a:prstGeom>
          <a:noFill/>
          <a:ln cap="flat" cmpd="sng" w="9525">
            <a:solidFill>
              <a:schemeClr val="dk2"/>
            </a:solidFill>
            <a:prstDash val="solid"/>
            <a:round/>
            <a:headEnd len="sm" w="sm" type="none"/>
            <a:tailEnd len="sm" w="sm" type="none"/>
          </a:ln>
        </p:spPr>
      </p:pic>
      <p:sp>
        <p:nvSpPr>
          <p:cNvPr id="437" name="Google Shape;437;p47"/>
          <p:cNvSpPr txBox="1"/>
          <p:nvPr/>
        </p:nvSpPr>
        <p:spPr>
          <a:xfrm>
            <a:off x="3335850" y="897450"/>
            <a:ext cx="5387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highlight>
                  <a:srgbClr val="FFFFFF"/>
                </a:highlight>
                <a:latin typeface="Hind Madurai"/>
                <a:ea typeface="Hind Madurai"/>
                <a:cs typeface="Hind Madurai"/>
                <a:sym typeface="Hind Madurai"/>
              </a:rPr>
              <a:t>Une application web est une application logicielle qui s'exécute sur un navigateur web. </a:t>
            </a:r>
            <a:endParaRPr sz="1100">
              <a:solidFill>
                <a:srgbClr val="1F1F1F"/>
              </a:solidFill>
              <a:highlight>
                <a:srgbClr val="FFFFFF"/>
              </a:highlight>
              <a:latin typeface="Hind Madurai"/>
              <a:ea typeface="Hind Madurai"/>
              <a:cs typeface="Hind Madurai"/>
              <a:sym typeface="Hind Madurai"/>
            </a:endParaRPr>
          </a:p>
        </p:txBody>
      </p:sp>
      <p:sp>
        <p:nvSpPr>
          <p:cNvPr id="438" name="Google Shape;438;p47"/>
          <p:cNvSpPr/>
          <p:nvPr/>
        </p:nvSpPr>
        <p:spPr>
          <a:xfrm>
            <a:off x="277450" y="862050"/>
            <a:ext cx="29463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b="1" lang="fr" sz="1600">
                <a:solidFill>
                  <a:srgbClr val="FFFFFF"/>
                </a:solidFill>
              </a:rPr>
              <a:t>Application Web</a:t>
            </a:r>
            <a:endParaRPr sz="24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2" name="Shape 442"/>
        <p:cNvGrpSpPr/>
        <p:nvPr/>
      </p:nvGrpSpPr>
      <p:grpSpPr>
        <a:xfrm>
          <a:off x="0" y="0"/>
          <a:ext cx="0" cy="0"/>
          <a:chOff x="0" y="0"/>
          <a:chExt cx="0" cy="0"/>
        </a:xfrm>
      </p:grpSpPr>
      <p:cxnSp>
        <p:nvCxnSpPr>
          <p:cNvPr id="443" name="Google Shape;443;p48"/>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444" name="Google Shape;444;p48"/>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445" name="Google Shape;445;p48"/>
          <p:cNvSpPr txBox="1"/>
          <p:nvPr/>
        </p:nvSpPr>
        <p:spPr>
          <a:xfrm>
            <a:off x="231800" y="3671500"/>
            <a:ext cx="6837600" cy="124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Utilisé en production pour de très gros projets de géants de la tech</a:t>
            </a:r>
            <a:r>
              <a:rPr lang="fr" sz="1100">
                <a:solidFill>
                  <a:srgbClr val="21212B"/>
                </a:solidFill>
                <a:highlight>
                  <a:srgbClr val="FFFFFF"/>
                </a:highlight>
                <a:latin typeface="Hind Madurai"/>
                <a:ea typeface="Hind Madurai"/>
                <a:cs typeface="Hind Madurai"/>
                <a:sym typeface="Hind Madurai"/>
              </a:rPr>
              <a:t> :</a:t>
            </a:r>
            <a:endParaRPr sz="1100">
              <a:solidFill>
                <a:srgbClr val="21212B"/>
              </a:solidFill>
              <a:highlight>
                <a:srgbClr val="FFFFFF"/>
              </a:highlight>
              <a:latin typeface="Hind Madurai"/>
              <a:ea typeface="Hind Madurai"/>
              <a:cs typeface="Hind Madurai"/>
              <a:sym typeface="Hind Madurai"/>
            </a:endParaRPr>
          </a:p>
          <a:p>
            <a:pPr indent="-234950" lvl="0" marL="342900" rtl="0" algn="l">
              <a:lnSpc>
                <a:spcPct val="115000"/>
              </a:lnSpc>
              <a:spcBef>
                <a:spcPts val="90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21% de la base de code de Facebook</a:t>
            </a:r>
            <a:endParaRPr sz="1100">
              <a:solidFill>
                <a:srgbClr val="21212B"/>
              </a:solidFill>
              <a:highlight>
                <a:srgbClr val="FFFFFF"/>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Google : le premier moteur de recherche était en Python, 100 % du backend de Youtube est en Python</a:t>
            </a:r>
            <a:endParaRPr sz="1100">
              <a:solidFill>
                <a:srgbClr val="21212B"/>
              </a:solidFill>
              <a:highlight>
                <a:srgbClr val="FFFFFF"/>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Instagram : développé à partir d’une application Django</a:t>
            </a:r>
            <a:endParaRPr sz="1100">
              <a:solidFill>
                <a:srgbClr val="21212B"/>
              </a:solidFill>
              <a:highlight>
                <a:srgbClr val="FFFFFF"/>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Moteur de recommandation et d'analyse Netflix / Spotify</a:t>
            </a:r>
            <a:endParaRPr sz="1100">
              <a:latin typeface="Hind Madurai"/>
              <a:ea typeface="Hind Madurai"/>
              <a:cs typeface="Hind Madurai"/>
              <a:sym typeface="Hind Madurai"/>
            </a:endParaRPr>
          </a:p>
        </p:txBody>
      </p:sp>
      <p:pic>
        <p:nvPicPr>
          <p:cNvPr id="446" name="Google Shape;446;p48">
            <a:hlinkClick r:id="rId3"/>
          </p:cNvPr>
          <p:cNvPicPr preferRelativeResize="0"/>
          <p:nvPr/>
        </p:nvPicPr>
        <p:blipFill rotWithShape="1">
          <a:blip r:embed="rId4">
            <a:alphaModFix/>
          </a:blip>
          <a:srcRect b="0" l="20357" r="22763" t="0"/>
          <a:stretch/>
        </p:blipFill>
        <p:spPr>
          <a:xfrm>
            <a:off x="7298037" y="3778225"/>
            <a:ext cx="1124766" cy="1011650"/>
          </a:xfrm>
          <a:prstGeom prst="rect">
            <a:avLst/>
          </a:prstGeom>
          <a:noFill/>
          <a:ln>
            <a:noFill/>
          </a:ln>
        </p:spPr>
      </p:pic>
      <p:pic>
        <p:nvPicPr>
          <p:cNvPr id="447" name="Google Shape;447;p48">
            <a:hlinkClick r:id="rId5"/>
          </p:cNvPr>
          <p:cNvPicPr preferRelativeResize="0"/>
          <p:nvPr/>
        </p:nvPicPr>
        <p:blipFill>
          <a:blip r:embed="rId6">
            <a:alphaModFix/>
          </a:blip>
          <a:stretch>
            <a:fillRect/>
          </a:stretch>
        </p:blipFill>
        <p:spPr>
          <a:xfrm>
            <a:off x="6824175" y="2562300"/>
            <a:ext cx="1977411" cy="1112725"/>
          </a:xfrm>
          <a:prstGeom prst="rect">
            <a:avLst/>
          </a:prstGeom>
          <a:noFill/>
          <a:ln>
            <a:noFill/>
          </a:ln>
        </p:spPr>
      </p:pic>
      <p:pic>
        <p:nvPicPr>
          <p:cNvPr id="448" name="Google Shape;448;p48">
            <a:hlinkClick r:id="rId7"/>
          </p:cNvPr>
          <p:cNvPicPr preferRelativeResize="0"/>
          <p:nvPr/>
        </p:nvPicPr>
        <p:blipFill>
          <a:blip r:embed="rId8">
            <a:alphaModFix/>
          </a:blip>
          <a:stretch>
            <a:fillRect/>
          </a:stretch>
        </p:blipFill>
        <p:spPr>
          <a:xfrm>
            <a:off x="6824175" y="1523813"/>
            <a:ext cx="1977399" cy="1011661"/>
          </a:xfrm>
          <a:prstGeom prst="rect">
            <a:avLst/>
          </a:prstGeom>
          <a:noFill/>
          <a:ln>
            <a:noFill/>
          </a:ln>
        </p:spPr>
      </p:pic>
      <p:sp>
        <p:nvSpPr>
          <p:cNvPr id="449" name="Google Shape;449;p48"/>
          <p:cNvSpPr/>
          <p:nvPr/>
        </p:nvSpPr>
        <p:spPr>
          <a:xfrm>
            <a:off x="277450" y="862050"/>
            <a:ext cx="29463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b="1" lang="fr" sz="1600">
                <a:solidFill>
                  <a:srgbClr val="FFFFFF"/>
                </a:solidFill>
              </a:rPr>
              <a:t>Application Web</a:t>
            </a:r>
            <a:endParaRPr sz="2400">
              <a:solidFill>
                <a:srgbClr val="FFFFFF"/>
              </a:solidFill>
            </a:endParaRPr>
          </a:p>
        </p:txBody>
      </p:sp>
      <p:graphicFrame>
        <p:nvGraphicFramePr>
          <p:cNvPr id="450" name="Google Shape;450;p48"/>
          <p:cNvGraphicFramePr/>
          <p:nvPr/>
        </p:nvGraphicFramePr>
        <p:xfrm>
          <a:off x="277450" y="1504063"/>
          <a:ext cx="3000000" cy="3000000"/>
        </p:xfrm>
        <a:graphic>
          <a:graphicData uri="http://schemas.openxmlformats.org/drawingml/2006/table">
            <a:tbl>
              <a:tblPr>
                <a:noFill/>
                <a:tableStyleId>{CE5C4C17-4273-4002-AB28-F7D4568618FA}</a:tableStyleId>
              </a:tblPr>
              <a:tblGrid>
                <a:gridCol w="1877775"/>
                <a:gridCol w="2450800"/>
                <a:gridCol w="1962650"/>
              </a:tblGrid>
              <a:tr h="696950">
                <a:tc>
                  <a:txBody>
                    <a:bodyPr/>
                    <a:lstStyle/>
                    <a:p>
                      <a:pPr indent="0" lvl="0" marL="0" rtl="0" algn="l">
                        <a:spcBef>
                          <a:spcPts val="0"/>
                        </a:spcBef>
                        <a:spcAft>
                          <a:spcPts val="0"/>
                        </a:spcAft>
                        <a:buNone/>
                      </a:pPr>
                      <a:r>
                        <a:t/>
                      </a:r>
                      <a:endParaRPr/>
                    </a:p>
                  </a:txBody>
                  <a:tcPr marT="91425" marB="91425" marR="91425" marL="91425"/>
                </a:tc>
                <a:tc>
                  <a:txBody>
                    <a:bodyPr/>
                    <a:lstStyle/>
                    <a:p>
                      <a:pPr indent="-292100" lvl="0" marL="457200" rtl="0" algn="l">
                        <a:spcBef>
                          <a:spcPts val="0"/>
                        </a:spcBef>
                        <a:spcAft>
                          <a:spcPts val="0"/>
                        </a:spcAft>
                        <a:buClr>
                          <a:srgbClr val="A6E22E"/>
                        </a:buClr>
                        <a:buSzPts val="1000"/>
                        <a:buChar char="+"/>
                      </a:pPr>
                      <a:r>
                        <a:rPr b="1" lang="fr" sz="1000">
                          <a:solidFill>
                            <a:srgbClr val="A6E22E"/>
                          </a:solidFill>
                        </a:rPr>
                        <a:t>Léger et Modulaire</a:t>
                      </a:r>
                      <a:endParaRPr b="1" sz="1000">
                        <a:solidFill>
                          <a:srgbClr val="A6E22E"/>
                        </a:solidFill>
                      </a:endParaRPr>
                    </a:p>
                    <a:p>
                      <a:pPr indent="-292100" lvl="0" marL="457200" rtl="0" algn="l">
                        <a:spcBef>
                          <a:spcPts val="0"/>
                        </a:spcBef>
                        <a:spcAft>
                          <a:spcPts val="0"/>
                        </a:spcAft>
                        <a:buClr>
                          <a:srgbClr val="A6E22E"/>
                        </a:buClr>
                        <a:buSzPts val="1000"/>
                        <a:buChar char="+"/>
                      </a:pPr>
                      <a:r>
                        <a:rPr b="1" lang="fr" sz="1000">
                          <a:solidFill>
                            <a:srgbClr val="A6E22E"/>
                          </a:solidFill>
                        </a:rPr>
                        <a:t>Liberté de Choix</a:t>
                      </a:r>
                      <a:endParaRPr b="1" sz="1000">
                        <a:solidFill>
                          <a:srgbClr val="A6E22E"/>
                        </a:solidFill>
                      </a:endParaRPr>
                    </a:p>
                    <a:p>
                      <a:pPr indent="-292100" lvl="0" marL="457200" rtl="0" algn="l">
                        <a:spcBef>
                          <a:spcPts val="0"/>
                        </a:spcBef>
                        <a:spcAft>
                          <a:spcPts val="0"/>
                        </a:spcAft>
                        <a:buClr>
                          <a:srgbClr val="A6E22E"/>
                        </a:buClr>
                        <a:buSzPts val="1000"/>
                        <a:buChar char="+"/>
                      </a:pPr>
                      <a:r>
                        <a:rPr b="1" lang="fr" sz="1000">
                          <a:solidFill>
                            <a:srgbClr val="A6E22E"/>
                          </a:solidFill>
                        </a:rPr>
                        <a:t>Large Communauté </a:t>
                      </a:r>
                      <a:endParaRPr b="1" sz="1000">
                        <a:solidFill>
                          <a:srgbClr val="A6E22E"/>
                        </a:solidFill>
                      </a:endParaRPr>
                    </a:p>
                  </a:txBody>
                  <a:tcPr marT="91425" marB="91425" marR="91425" marL="91425"/>
                </a:tc>
                <a:tc>
                  <a:txBody>
                    <a:bodyPr/>
                    <a:lstStyle/>
                    <a:p>
                      <a:pPr indent="-292100" lvl="0" marL="457200" rtl="0" algn="l">
                        <a:spcBef>
                          <a:spcPts val="0"/>
                        </a:spcBef>
                        <a:spcAft>
                          <a:spcPts val="0"/>
                        </a:spcAft>
                        <a:buClr>
                          <a:srgbClr val="DD3333"/>
                        </a:buClr>
                        <a:buSzPts val="1000"/>
                        <a:buChar char="-"/>
                      </a:pPr>
                      <a:r>
                        <a:rPr b="1" lang="fr" sz="1000">
                          <a:solidFill>
                            <a:srgbClr val="DD3333"/>
                          </a:solidFill>
                        </a:rPr>
                        <a:t>Manque d'Opinions</a:t>
                      </a:r>
                      <a:endParaRPr b="1" sz="1000">
                        <a:solidFill>
                          <a:srgbClr val="DD3333"/>
                        </a:solidFill>
                      </a:endParaRPr>
                    </a:p>
                    <a:p>
                      <a:pPr indent="-292100" lvl="0" marL="457200" rtl="0" algn="l">
                        <a:spcBef>
                          <a:spcPts val="0"/>
                        </a:spcBef>
                        <a:spcAft>
                          <a:spcPts val="0"/>
                        </a:spcAft>
                        <a:buClr>
                          <a:srgbClr val="DD3333"/>
                        </a:buClr>
                        <a:buSzPts val="1000"/>
                        <a:buChar char="-"/>
                      </a:pPr>
                      <a:r>
                        <a:rPr b="1" lang="fr" sz="1000">
                          <a:solidFill>
                            <a:srgbClr val="DD3333"/>
                          </a:solidFill>
                        </a:rPr>
                        <a:t>Plus de Configuration </a:t>
                      </a:r>
                      <a:endParaRPr b="1" sz="1000">
                        <a:solidFill>
                          <a:srgbClr val="DD3333"/>
                        </a:solidFill>
                      </a:endParaRPr>
                    </a:p>
                  </a:txBody>
                  <a:tcPr marT="91425" marB="91425" marR="91425" marL="91425"/>
                </a:tc>
              </a:tr>
              <a:tr h="696950">
                <a:tc>
                  <a:txBody>
                    <a:bodyPr/>
                    <a:lstStyle/>
                    <a:p>
                      <a:pPr indent="0" lvl="0" marL="0" rtl="0" algn="l">
                        <a:spcBef>
                          <a:spcPts val="0"/>
                        </a:spcBef>
                        <a:spcAft>
                          <a:spcPts val="0"/>
                        </a:spcAft>
                        <a:buNone/>
                      </a:pPr>
                      <a:r>
                        <a:t/>
                      </a:r>
                      <a:endParaRPr/>
                    </a:p>
                  </a:txBody>
                  <a:tcPr marT="91425" marB="91425" marR="91425" marL="91425"/>
                </a:tc>
                <a:tc>
                  <a:txBody>
                    <a:bodyPr/>
                    <a:lstStyle/>
                    <a:p>
                      <a:pPr indent="-292100" lvl="0" marL="457200" rtl="0" algn="l">
                        <a:spcBef>
                          <a:spcPts val="0"/>
                        </a:spcBef>
                        <a:spcAft>
                          <a:spcPts val="0"/>
                        </a:spcAft>
                        <a:buClr>
                          <a:srgbClr val="A6E22E"/>
                        </a:buClr>
                        <a:buSzPts val="1000"/>
                        <a:buChar char="+"/>
                      </a:pPr>
                      <a:r>
                        <a:rPr b="1" lang="fr" sz="1000">
                          <a:solidFill>
                            <a:srgbClr val="A6E22E"/>
                          </a:solidFill>
                        </a:rPr>
                        <a:t>Framework Complet</a:t>
                      </a:r>
                      <a:endParaRPr b="1" sz="1000">
                        <a:solidFill>
                          <a:srgbClr val="A6E22E"/>
                        </a:solidFill>
                      </a:endParaRPr>
                    </a:p>
                  </a:txBody>
                  <a:tcPr marT="91425" marB="91425" marR="91425" marL="91425"/>
                </a:tc>
                <a:tc>
                  <a:txBody>
                    <a:bodyPr/>
                    <a:lstStyle/>
                    <a:p>
                      <a:pPr indent="-292100" lvl="0" marL="457200" rtl="0" algn="l">
                        <a:spcBef>
                          <a:spcPts val="0"/>
                        </a:spcBef>
                        <a:spcAft>
                          <a:spcPts val="0"/>
                        </a:spcAft>
                        <a:buClr>
                          <a:srgbClr val="DD3333"/>
                        </a:buClr>
                        <a:buSzPts val="1000"/>
                        <a:buChar char="-"/>
                      </a:pPr>
                      <a:r>
                        <a:rPr b="1" lang="fr" sz="1000">
                          <a:solidFill>
                            <a:srgbClr val="DD3333"/>
                          </a:solidFill>
                        </a:rPr>
                        <a:t>Lourd</a:t>
                      </a:r>
                      <a:endParaRPr b="1" sz="1000">
                        <a:solidFill>
                          <a:srgbClr val="DD3333"/>
                        </a:solidFill>
                      </a:endParaRPr>
                    </a:p>
                    <a:p>
                      <a:pPr indent="-292100" lvl="0" marL="457200" rtl="0" algn="l">
                        <a:spcBef>
                          <a:spcPts val="0"/>
                        </a:spcBef>
                        <a:spcAft>
                          <a:spcPts val="0"/>
                        </a:spcAft>
                        <a:buClr>
                          <a:srgbClr val="DD3333"/>
                        </a:buClr>
                        <a:buSzPts val="1000"/>
                        <a:buChar char="-"/>
                      </a:pPr>
                      <a:r>
                        <a:rPr b="1" lang="fr" sz="1000">
                          <a:solidFill>
                            <a:srgbClr val="DD3333"/>
                          </a:solidFill>
                        </a:rPr>
                        <a:t>Courbe d'Apprentissage </a:t>
                      </a:r>
                      <a:endParaRPr b="1" sz="1000">
                        <a:solidFill>
                          <a:srgbClr val="DD3333"/>
                        </a:solidFill>
                      </a:endParaRPr>
                    </a:p>
                  </a:txBody>
                  <a:tcPr marT="91425" marB="91425" marR="91425" marL="91425"/>
                </a:tc>
              </a:tr>
              <a:tr h="696950">
                <a:tc>
                  <a:txBody>
                    <a:bodyPr/>
                    <a:lstStyle/>
                    <a:p>
                      <a:pPr indent="0" lvl="0" marL="0" rtl="0" algn="l">
                        <a:spcBef>
                          <a:spcPts val="0"/>
                        </a:spcBef>
                        <a:spcAft>
                          <a:spcPts val="0"/>
                        </a:spcAft>
                        <a:buNone/>
                      </a:pPr>
                      <a:r>
                        <a:t/>
                      </a:r>
                      <a:endParaRPr/>
                    </a:p>
                  </a:txBody>
                  <a:tcPr marT="91425" marB="91425" marR="91425" marL="91425"/>
                </a:tc>
                <a:tc>
                  <a:txBody>
                    <a:bodyPr/>
                    <a:lstStyle/>
                    <a:p>
                      <a:pPr indent="-292100" lvl="0" marL="457200" rtl="0" algn="l">
                        <a:spcBef>
                          <a:spcPts val="0"/>
                        </a:spcBef>
                        <a:spcAft>
                          <a:spcPts val="0"/>
                        </a:spcAft>
                        <a:buClr>
                          <a:srgbClr val="A6E22E"/>
                        </a:buClr>
                        <a:buSzPts val="1000"/>
                        <a:buChar char="+"/>
                      </a:pPr>
                      <a:r>
                        <a:rPr b="1" lang="fr" sz="1000">
                          <a:solidFill>
                            <a:srgbClr val="A6E22E"/>
                          </a:solidFill>
                        </a:rPr>
                        <a:t>Facilité d'Utilisation </a:t>
                      </a:r>
                      <a:endParaRPr b="1" sz="1000">
                        <a:solidFill>
                          <a:srgbClr val="A6E22E"/>
                        </a:solidFill>
                      </a:endParaRPr>
                    </a:p>
                    <a:p>
                      <a:pPr indent="-292100" lvl="0" marL="457200" rtl="0" algn="l">
                        <a:spcBef>
                          <a:spcPts val="0"/>
                        </a:spcBef>
                        <a:spcAft>
                          <a:spcPts val="0"/>
                        </a:spcAft>
                        <a:buClr>
                          <a:srgbClr val="A6E22E"/>
                        </a:buClr>
                        <a:buSzPts val="1000"/>
                        <a:buChar char="+"/>
                      </a:pPr>
                      <a:r>
                        <a:rPr b="1" lang="fr" sz="1000">
                          <a:solidFill>
                            <a:srgbClr val="A6E22E"/>
                          </a:solidFill>
                        </a:rPr>
                        <a:t>Interactivité</a:t>
                      </a:r>
                      <a:endParaRPr b="1" sz="1000">
                        <a:solidFill>
                          <a:srgbClr val="A6E22E"/>
                        </a:solidFill>
                      </a:endParaRPr>
                    </a:p>
                    <a:p>
                      <a:pPr indent="-292100" lvl="0" marL="457200" rtl="0" algn="l">
                        <a:spcBef>
                          <a:spcPts val="0"/>
                        </a:spcBef>
                        <a:spcAft>
                          <a:spcPts val="0"/>
                        </a:spcAft>
                        <a:buClr>
                          <a:srgbClr val="A6E22E"/>
                        </a:buClr>
                        <a:buSzPts val="1000"/>
                        <a:buChar char="+"/>
                      </a:pPr>
                      <a:r>
                        <a:rPr b="1" lang="fr" sz="1000">
                          <a:solidFill>
                            <a:srgbClr val="A6E22E"/>
                          </a:solidFill>
                        </a:rPr>
                        <a:t>Intégration avec Data Science</a:t>
                      </a:r>
                      <a:endParaRPr b="1" sz="1000">
                        <a:solidFill>
                          <a:srgbClr val="A6E22E"/>
                        </a:solidFill>
                      </a:endParaRPr>
                    </a:p>
                  </a:txBody>
                  <a:tcPr marT="91425" marB="91425" marR="91425" marL="91425"/>
                </a:tc>
                <a:tc>
                  <a:txBody>
                    <a:bodyPr/>
                    <a:lstStyle/>
                    <a:p>
                      <a:pPr indent="-292100" lvl="0" marL="457200" rtl="0" algn="l">
                        <a:spcBef>
                          <a:spcPts val="0"/>
                        </a:spcBef>
                        <a:spcAft>
                          <a:spcPts val="0"/>
                        </a:spcAft>
                        <a:buClr>
                          <a:srgbClr val="DD3333"/>
                        </a:buClr>
                        <a:buSzPts val="1000"/>
                        <a:buChar char="-"/>
                      </a:pPr>
                      <a:r>
                        <a:rPr b="1" lang="fr" sz="1000">
                          <a:solidFill>
                            <a:srgbClr val="DD3333"/>
                          </a:solidFill>
                        </a:rPr>
                        <a:t>Personnalisation Limitée</a:t>
                      </a:r>
                      <a:endParaRPr b="1" sz="1000">
                        <a:solidFill>
                          <a:srgbClr val="DD3333"/>
                        </a:solidFill>
                      </a:endParaRPr>
                    </a:p>
                  </a:txBody>
                  <a:tcPr marT="91425" marB="91425" marR="91425" marL="91425"/>
                </a:tc>
              </a:tr>
            </a:tbl>
          </a:graphicData>
        </a:graphic>
      </p:graphicFrame>
      <p:pic>
        <p:nvPicPr>
          <p:cNvPr id="451" name="Google Shape;451;p48">
            <a:hlinkClick r:id="rId9"/>
          </p:cNvPr>
          <p:cNvPicPr preferRelativeResize="0"/>
          <p:nvPr/>
        </p:nvPicPr>
        <p:blipFill>
          <a:blip r:embed="rId10">
            <a:alphaModFix/>
          </a:blip>
          <a:stretch>
            <a:fillRect/>
          </a:stretch>
        </p:blipFill>
        <p:spPr>
          <a:xfrm>
            <a:off x="453950" y="1567200"/>
            <a:ext cx="1431453" cy="560325"/>
          </a:xfrm>
          <a:prstGeom prst="rect">
            <a:avLst/>
          </a:prstGeom>
          <a:noFill/>
          <a:ln>
            <a:noFill/>
          </a:ln>
        </p:spPr>
      </p:pic>
      <p:pic>
        <p:nvPicPr>
          <p:cNvPr id="452" name="Google Shape;452;p48">
            <a:hlinkClick r:id="rId11"/>
          </p:cNvPr>
          <p:cNvPicPr preferRelativeResize="0"/>
          <p:nvPr/>
        </p:nvPicPr>
        <p:blipFill rotWithShape="1">
          <a:blip r:embed="rId12">
            <a:alphaModFix/>
          </a:blip>
          <a:srcRect b="26669" l="0" r="0" t="18124"/>
          <a:stretch/>
        </p:blipFill>
        <p:spPr>
          <a:xfrm>
            <a:off x="453949" y="2269335"/>
            <a:ext cx="1544624" cy="560325"/>
          </a:xfrm>
          <a:prstGeom prst="rect">
            <a:avLst/>
          </a:prstGeom>
          <a:noFill/>
          <a:ln>
            <a:noFill/>
          </a:ln>
        </p:spPr>
      </p:pic>
      <p:pic>
        <p:nvPicPr>
          <p:cNvPr id="453" name="Google Shape;453;p48">
            <a:hlinkClick r:id="rId13"/>
          </p:cNvPr>
          <p:cNvPicPr preferRelativeResize="0"/>
          <p:nvPr/>
        </p:nvPicPr>
        <p:blipFill>
          <a:blip r:embed="rId14">
            <a:alphaModFix/>
          </a:blip>
          <a:stretch>
            <a:fillRect/>
          </a:stretch>
        </p:blipFill>
        <p:spPr>
          <a:xfrm>
            <a:off x="344213" y="3047649"/>
            <a:ext cx="1650924" cy="458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Corporate Consulting by Slidesgo">
  <a:themeElements>
    <a:clrScheme name="Simple Light">
      <a:dk1>
        <a:srgbClr val="1093DD"/>
      </a:dk1>
      <a:lt1>
        <a:srgbClr val="F8FDFF"/>
      </a:lt1>
      <a:dk2>
        <a:srgbClr val="595959"/>
      </a:dk2>
      <a:lt2>
        <a:srgbClr val="EEEEEE"/>
      </a:lt2>
      <a:accent1>
        <a:srgbClr val="6CC8F6"/>
      </a:accent1>
      <a:accent2>
        <a:srgbClr val="1098DD"/>
      </a:accent2>
      <a:accent3>
        <a:srgbClr val="F8FDFF"/>
      </a:accent3>
      <a:accent4>
        <a:srgbClr val="595959"/>
      </a:accent4>
      <a:accent5>
        <a:srgbClr val="EEEEEE"/>
      </a:accent5>
      <a:accent6>
        <a:srgbClr val="6CC8F6"/>
      </a:accent6>
      <a:hlink>
        <a:srgbClr val="1098D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